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8"/>
  </p:notesMasterIdLst>
  <p:sldIdLst>
    <p:sldId id="256" r:id="rId2"/>
    <p:sldId id="257" r:id="rId3"/>
    <p:sldId id="258" r:id="rId4"/>
    <p:sldId id="271" r:id="rId5"/>
    <p:sldId id="261" r:id="rId6"/>
    <p:sldId id="262" r:id="rId7"/>
    <p:sldId id="263" r:id="rId8"/>
    <p:sldId id="272" r:id="rId9"/>
    <p:sldId id="274" r:id="rId10"/>
    <p:sldId id="275" r:id="rId11"/>
    <p:sldId id="276" r:id="rId12"/>
    <p:sldId id="277" r:id="rId13"/>
    <p:sldId id="279" r:id="rId14"/>
    <p:sldId id="280" r:id="rId15"/>
    <p:sldId id="281" r:id="rId16"/>
    <p:sldId id="268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72" autoAdjust="0"/>
    <p:restoredTop sz="93447" autoAdjust="0"/>
  </p:normalViewPr>
  <p:slideViewPr>
    <p:cSldViewPr snapToGrid="0">
      <p:cViewPr>
        <p:scale>
          <a:sx n="75" d="100"/>
          <a:sy n="75" d="100"/>
        </p:scale>
        <p:origin x="120" y="-4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-1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A4B062-2B11-4248-98E2-3DBC15892DEE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0DB64-6B90-4225-844C-57CC3718F58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59360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D0DB64-6B90-4225-844C-57CC3718F58A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6166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117A-C41E-4579-A031-EC76166658D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2F35-EE8F-413E-A962-016872E1637E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3844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117A-C41E-4579-A031-EC76166658D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2F35-EE8F-413E-A962-016872E163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5430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117A-C41E-4579-A031-EC76166658D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2F35-EE8F-413E-A962-016872E163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90833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117A-C41E-4579-A031-EC76166658D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2F35-EE8F-413E-A962-016872E163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9856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117A-C41E-4579-A031-EC76166658D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2F35-EE8F-413E-A962-016872E1637E}" type="slidenum">
              <a:rPr lang="ru-RU" smtClean="0"/>
              <a:t>‹#›</a:t>
            </a:fld>
            <a:endParaRPr lang="ru-RU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8183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117A-C41E-4579-A031-EC76166658D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2F35-EE8F-413E-A962-016872E163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50396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117A-C41E-4579-A031-EC76166658D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2F35-EE8F-413E-A962-016872E163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8720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117A-C41E-4579-A031-EC76166658D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2F35-EE8F-413E-A962-016872E163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6852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117A-C41E-4579-A031-EC76166658D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2F35-EE8F-413E-A962-016872E163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893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0E9117A-C41E-4579-A031-EC76166658D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85E2F35-EE8F-413E-A962-016872E163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8358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9117A-C41E-4579-A031-EC76166658D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5E2F35-EE8F-413E-A962-016872E1637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284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0E9117A-C41E-4579-A031-EC76166658D6}" type="datetimeFigureOut">
              <a:rPr lang="ru-RU" smtClean="0"/>
              <a:t>17.12.2025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085E2F35-EE8F-413E-A962-016872E1637E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2208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F131DBA-DB18-1C69-E552-788FAE26D34F}"/>
              </a:ext>
            </a:extLst>
          </p:cNvPr>
          <p:cNvSpPr>
            <a:spLocks/>
          </p:cNvSpPr>
          <p:nvPr/>
        </p:nvSpPr>
        <p:spPr>
          <a:xfrm>
            <a:off x="1524000" y="103674"/>
            <a:ext cx="9144000" cy="142780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500" b="0" i="0" u="none" strike="noStrike" kern="120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Департамент образования и науки</a:t>
            </a:r>
            <a:br>
              <a:rPr kumimoji="0" lang="ru-RU" sz="1500" b="0" i="0" u="none" strike="noStrike" kern="120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500" b="0" i="0" u="none" strike="noStrike" kern="120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Ханты-Мансийского автономного округа </a:t>
            </a:r>
            <a:r>
              <a:rPr kumimoji="0" lang="ru-RU" sz="1500" b="0" i="0" u="none" strike="noStrike" kern="120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kumimoji="0" lang="ru-RU" sz="1500" b="0" i="0" u="none" strike="noStrike" kern="120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Югры</a:t>
            </a:r>
            <a:br>
              <a:rPr kumimoji="0" lang="ru-RU" sz="1500" b="0" i="0" u="none" strike="noStrike" kern="120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kumimoji="0" lang="ru-RU" sz="1500" b="1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БЮДЖЕТНОЕ УЧРЕЖДЕНИЕ</a:t>
            </a:r>
            <a:br>
              <a:rPr kumimoji="0" lang="ru-RU" sz="15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sz="1500" b="0" i="0" u="none" strike="noStrike" kern="120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ПРОФЕССИОНАЛЬНОГО ОБРАЗОВАНИЯ</a:t>
            </a:r>
            <a:br>
              <a:rPr kumimoji="0" lang="ru-RU" sz="1500" b="0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sz="1500" b="0" i="0" u="none" strike="noStrike" kern="120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ХАНТЫ-МАНСИЙСКОГО АВТОНОМНОГО ОКРУГА – ЮГРЫ</a:t>
            </a:r>
            <a:br>
              <a:rPr kumimoji="0" lang="ru-RU" sz="1500" b="0" i="0" u="none" strike="noStrike" kern="120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kumimoji="0" lang="ru-RU" sz="1500" b="1" i="0" u="none" strike="noStrike" kern="120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«</a:t>
            </a:r>
            <a:r>
              <a:rPr kumimoji="0" lang="ru-RU" sz="1500" b="1" i="0" u="none" strike="noStrike" kern="1200" cap="none" spc="3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ЮГОРСКИЙ ПОЛИТЕХНИЧЕСКИЙ КОЛЛЕДЖ</a:t>
            </a:r>
            <a:r>
              <a:rPr kumimoji="0" lang="ru-RU" sz="1500" b="1" i="0" u="none" strike="noStrike" kern="1200" cap="none" spc="-5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»</a:t>
            </a:r>
            <a:endParaRPr kumimoji="0" lang="ru-RU" sz="1500" b="0" i="0" u="none" strike="noStrike" kern="1200" cap="none" spc="-5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6004F80-9FF8-DB93-EE85-2BE43927CA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906828"/>
            <a:ext cx="9144000" cy="454262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</a:pPr>
            <a:r>
              <a:rPr lang="ru-RU" sz="15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КУРСОВОЙ</a:t>
            </a:r>
            <a:r>
              <a:rPr lang="ru-RU" sz="15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500" b="1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ПРОЕКТ</a:t>
            </a:r>
            <a:endParaRPr lang="ru-RU" sz="15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8D28D4-DB72-CF7B-1444-F9A1DDDBEA6D}"/>
              </a:ext>
            </a:extLst>
          </p:cNvPr>
          <p:cNvSpPr txBox="1"/>
          <p:nvPr/>
        </p:nvSpPr>
        <p:spPr>
          <a:xfrm>
            <a:off x="867967" y="2464919"/>
            <a:ext cx="7385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Специальность </a:t>
            </a:r>
            <a:r>
              <a:rPr lang="ru-RU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09.02.07 «Информационные системы и программирование»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2EB700C3-9064-A0FB-E0C8-D1FCDA7F96A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3048000" y="3031024"/>
            <a:ext cx="6096000" cy="960328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РАЗРАБОТКА </a:t>
            </a:r>
            <a:r>
              <a:rPr lang="ru-RU" sz="2000" b="1" spc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ПРОТОТИПА </a:t>
            </a:r>
            <a:r>
              <a:rPr kumimoji="0" lang="ru-RU" sz="2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САЙТА ДЛЯ ЦВЕТОЧНОГО МАГАЗИНА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A5B736-0205-0D1A-F892-B7D387FFA5A1}"/>
              </a:ext>
            </a:extLst>
          </p:cNvPr>
          <p:cNvSpPr txBox="1"/>
          <p:nvPr/>
        </p:nvSpPr>
        <p:spPr>
          <a:xfrm>
            <a:off x="6518246" y="4709363"/>
            <a:ext cx="48057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Автор: </a:t>
            </a:r>
            <a:b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Макарова Елизавета Геннадьевна</a:t>
            </a:r>
          </a:p>
          <a:p>
            <a:pPr algn="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Курс: 4</a:t>
            </a:r>
          </a:p>
          <a:p>
            <a:pPr algn="r"/>
            <a:r>
              <a:rPr lang="ru-RU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Группа: ИСиП-22-4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E0BD988-AF56-B658-A425-314A9362E4F9}"/>
              </a:ext>
            </a:extLst>
          </p:cNvPr>
          <p:cNvSpPr txBox="1"/>
          <p:nvPr/>
        </p:nvSpPr>
        <p:spPr>
          <a:xfrm>
            <a:off x="5395546" y="5878554"/>
            <a:ext cx="14009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Югорск, 2025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4112DC6D-6F87-9AC2-2223-9B4F2BB55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67" y="4709363"/>
            <a:ext cx="3561419" cy="867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311A998-CCF3-6CAF-39A3-549E897E07B9}"/>
              </a:ext>
            </a:extLst>
          </p:cNvPr>
          <p:cNvSpPr txBox="1"/>
          <p:nvPr/>
        </p:nvSpPr>
        <p:spPr>
          <a:xfrm>
            <a:off x="3048000" y="1553765"/>
            <a:ext cx="6096000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(БУ «ЮГОРСКИЙ ПОЛИТЕХНИЧЕСКИЙ КОЛЛЕДЖ»)</a:t>
            </a:r>
          </a:p>
        </p:txBody>
      </p:sp>
    </p:spTree>
    <p:extLst>
      <p:ext uri="{BB962C8B-B14F-4D97-AF65-F5344CB8AC3E}">
        <p14:creationId xmlns:p14="http://schemas.microsoft.com/office/powerpoint/2010/main" val="636271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31F1C-33BF-4FA0-B694-5C9A3F41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304072"/>
          </a:xfrm>
        </p:spPr>
        <p:txBody>
          <a:bodyPr/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каталога товаров</a:t>
            </a:r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AB794F06-1243-41E8-8022-3C11D85140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852073" y="1819403"/>
            <a:ext cx="4487854" cy="1405219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E94CDFB0-BC71-4E05-B7EF-AC0A55263E54}"/>
              </a:ext>
            </a:extLst>
          </p:cNvPr>
          <p:cNvPicPr/>
          <p:nvPr/>
        </p:nvPicPr>
        <p:blipFill rotWithShape="1">
          <a:blip r:embed="rId3"/>
          <a:srcRect l="27739" t="17285" r="26861" b="19046"/>
          <a:stretch/>
        </p:blipFill>
        <p:spPr bwMode="auto">
          <a:xfrm>
            <a:off x="5622716" y="3176889"/>
            <a:ext cx="946568" cy="374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13F1EDDE-EAC5-4084-AA9F-FAE8C61DD15D}"/>
              </a:ext>
            </a:extLst>
          </p:cNvPr>
          <p:cNvPicPr/>
          <p:nvPr/>
        </p:nvPicPr>
        <p:blipFill rotWithShape="1">
          <a:blip r:embed="rId4"/>
          <a:srcRect l="1" t="2012" r="1900"/>
          <a:stretch/>
        </p:blipFill>
        <p:spPr bwMode="auto">
          <a:xfrm>
            <a:off x="3703888" y="3681111"/>
            <a:ext cx="4784224" cy="244896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82BFF21-B6D3-4440-8298-19AAF8928877}"/>
              </a:ext>
            </a:extLst>
          </p:cNvPr>
          <p:cNvSpPr txBox="1"/>
          <p:nvPr/>
        </p:nvSpPr>
        <p:spPr>
          <a:xfrm>
            <a:off x="637908" y="2073427"/>
            <a:ext cx="2438667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Внутренняя ссылка на нужную категорию</a:t>
            </a:r>
          </a:p>
        </p:txBody>
      </p:sp>
      <p:cxnSp>
        <p:nvCxnSpPr>
          <p:cNvPr id="23" name="Прямая со стрелкой 22">
            <a:extLst>
              <a:ext uri="{FF2B5EF4-FFF2-40B4-BE49-F238E27FC236}">
                <a16:creationId xmlns:a16="http://schemas.microsoft.com/office/drawing/2014/main" id="{94695416-E37D-42A8-92C0-8202F0F71E58}"/>
              </a:ext>
            </a:extLst>
          </p:cNvPr>
          <p:cNvCxnSpPr>
            <a:cxnSpLocks/>
          </p:cNvCxnSpPr>
          <p:nvPr/>
        </p:nvCxnSpPr>
        <p:spPr>
          <a:xfrm flipV="1">
            <a:off x="3188850" y="2419350"/>
            <a:ext cx="663223" cy="19267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C2B6D23-E2B7-47B2-809F-A1167C023E59}"/>
              </a:ext>
            </a:extLst>
          </p:cNvPr>
          <p:cNvSpPr txBox="1"/>
          <p:nvPr/>
        </p:nvSpPr>
        <p:spPr>
          <a:xfrm>
            <a:off x="873760" y="4116968"/>
            <a:ext cx="1906445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Имитация списка товаров</a:t>
            </a: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5B6CA5ED-C83B-4564-9ECA-957BCED92AC9}"/>
              </a:ext>
            </a:extLst>
          </p:cNvPr>
          <p:cNvCxnSpPr>
            <a:cxnSpLocks/>
          </p:cNvCxnSpPr>
          <p:nvPr/>
        </p:nvCxnSpPr>
        <p:spPr>
          <a:xfrm flipV="1">
            <a:off x="2905917" y="4245973"/>
            <a:ext cx="694533" cy="10640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9435A3DF-24FB-404E-9AEC-71C43052ADDD}"/>
              </a:ext>
            </a:extLst>
          </p:cNvPr>
          <p:cNvSpPr txBox="1"/>
          <p:nvPr/>
        </p:nvSpPr>
        <p:spPr>
          <a:xfrm>
            <a:off x="9055505" y="2925712"/>
            <a:ext cx="2438667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Разделитель категорий и списка товаров</a:t>
            </a:r>
          </a:p>
        </p:txBody>
      </p:sp>
      <p:cxnSp>
        <p:nvCxnSpPr>
          <p:cNvPr id="30" name="Прямая со стрелкой 29">
            <a:extLst>
              <a:ext uri="{FF2B5EF4-FFF2-40B4-BE49-F238E27FC236}">
                <a16:creationId xmlns:a16="http://schemas.microsoft.com/office/drawing/2014/main" id="{D6085321-B52F-49B2-9593-A54008978C7D}"/>
              </a:ext>
            </a:extLst>
          </p:cNvPr>
          <p:cNvCxnSpPr>
            <a:cxnSpLocks/>
          </p:cNvCxnSpPr>
          <p:nvPr/>
        </p:nvCxnSpPr>
        <p:spPr>
          <a:xfrm flipH="1">
            <a:off x="6782217" y="3349709"/>
            <a:ext cx="2066508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092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9DB87EF-3AEF-4DFA-9DE7-AB8BCA5DC93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38" b="-1"/>
          <a:stretch/>
        </p:blipFill>
        <p:spPr bwMode="auto">
          <a:xfrm>
            <a:off x="1635562" y="2112623"/>
            <a:ext cx="8920876" cy="33356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31F1C-33BF-4FA0-B694-5C9A3F41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304072"/>
          </a:xfrm>
        </p:spPr>
        <p:txBody>
          <a:bodyPr/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страницы «О нас»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2B6D23-E2B7-47B2-809F-A1167C023E59}"/>
              </a:ext>
            </a:extLst>
          </p:cNvPr>
          <p:cNvSpPr txBox="1"/>
          <p:nvPr/>
        </p:nvSpPr>
        <p:spPr>
          <a:xfrm>
            <a:off x="6096000" y="4750058"/>
            <a:ext cx="3792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магазин на карте «2ГИС»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Прямая со стрелкой 26">
            <a:extLst>
              <a:ext uri="{FF2B5EF4-FFF2-40B4-BE49-F238E27FC236}">
                <a16:creationId xmlns:a16="http://schemas.microsoft.com/office/drawing/2014/main" id="{5B6CA5ED-C83B-4564-9ECA-957BCED92AC9}"/>
              </a:ext>
            </a:extLst>
          </p:cNvPr>
          <p:cNvCxnSpPr>
            <a:cxnSpLocks/>
          </p:cNvCxnSpPr>
          <p:nvPr/>
        </p:nvCxnSpPr>
        <p:spPr>
          <a:xfrm flipH="1" flipV="1">
            <a:off x="5268106" y="4623316"/>
            <a:ext cx="723112" cy="25348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818D6C1-C271-4AE2-8E13-3702E1625AD1}"/>
              </a:ext>
            </a:extLst>
          </p:cNvPr>
          <p:cNvSpPr txBox="1"/>
          <p:nvPr/>
        </p:nvSpPr>
        <p:spPr>
          <a:xfrm>
            <a:off x="4000507" y="5491460"/>
            <a:ext cx="665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сообщество магазина в социальной сети «ВКонтакте»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50C2CBB0-E96F-4A48-9A67-77772CD0BAAC}"/>
              </a:ext>
            </a:extLst>
          </p:cNvPr>
          <p:cNvCxnSpPr>
            <a:cxnSpLocks/>
          </p:cNvCxnSpPr>
          <p:nvPr/>
        </p:nvCxnSpPr>
        <p:spPr>
          <a:xfrm flipH="1" flipV="1">
            <a:off x="3009900" y="5267325"/>
            <a:ext cx="866776" cy="28941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7156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3A28A5CA-5815-41A9-99BA-6FDF0D80244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99" y="3622539"/>
            <a:ext cx="4850267" cy="255360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938B675-3951-4B83-9C14-78B1DCFC7D75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20"/>
          <a:stretch/>
        </p:blipFill>
        <p:spPr bwMode="auto">
          <a:xfrm>
            <a:off x="437890" y="3496112"/>
            <a:ext cx="4414309" cy="26800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31F1C-33BF-4FA0-B694-5C9A3F41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2150" y="284676"/>
            <a:ext cx="8267700" cy="1304072"/>
          </a:xfrm>
        </p:spPr>
        <p:txBody>
          <a:bodyPr/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раздела с советами по ухаживанию за цветами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4EC8070-CD1E-4E76-BAB1-FD0F8DA07C29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25"/>
          <a:stretch/>
        </p:blipFill>
        <p:spPr>
          <a:xfrm>
            <a:off x="4165836" y="1745294"/>
            <a:ext cx="3860327" cy="2153699"/>
          </a:xfrm>
          <a:prstGeom prst="rect">
            <a:avLst/>
          </a:prstGeom>
        </p:spPr>
      </p:pic>
      <p:sp>
        <p:nvSpPr>
          <p:cNvPr id="18" name="Стрелка: изогнутая вниз 17">
            <a:extLst>
              <a:ext uri="{FF2B5EF4-FFF2-40B4-BE49-F238E27FC236}">
                <a16:creationId xmlns:a16="http://schemas.microsoft.com/office/drawing/2014/main" id="{6323FA06-BDB6-4447-886A-861E1CA5D1A5}"/>
              </a:ext>
            </a:extLst>
          </p:cNvPr>
          <p:cNvSpPr/>
          <p:nvPr/>
        </p:nvSpPr>
        <p:spPr>
          <a:xfrm rot="7909264">
            <a:off x="4818682" y="3984510"/>
            <a:ext cx="835189" cy="283462"/>
          </a:xfrm>
          <a:prstGeom prst="curvedDownArrow">
            <a:avLst>
              <a:gd name="adj1" fmla="val 14590"/>
              <a:gd name="adj2" fmla="val 64861"/>
              <a:gd name="adj3" fmla="val 351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1" name="Стрелка: изогнутая вниз 20">
            <a:extLst>
              <a:ext uri="{FF2B5EF4-FFF2-40B4-BE49-F238E27FC236}">
                <a16:creationId xmlns:a16="http://schemas.microsoft.com/office/drawing/2014/main" id="{3FC33EE0-6755-4731-8714-CBF1F704A3AE}"/>
              </a:ext>
            </a:extLst>
          </p:cNvPr>
          <p:cNvSpPr/>
          <p:nvPr/>
        </p:nvSpPr>
        <p:spPr>
          <a:xfrm rot="13690736" flipH="1">
            <a:off x="6538131" y="3984511"/>
            <a:ext cx="835189" cy="283462"/>
          </a:xfrm>
          <a:prstGeom prst="curvedDownArrow">
            <a:avLst>
              <a:gd name="adj1" fmla="val 14590"/>
              <a:gd name="adj2" fmla="val 64861"/>
              <a:gd name="adj3" fmla="val 35100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705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028D3-67A4-F0B5-2E54-C2D96D682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7DA53C2-F516-2AF3-5C70-8871423343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72" t="3172" r="8471" b="4821"/>
          <a:stretch/>
        </p:blipFill>
        <p:spPr bwMode="auto">
          <a:xfrm>
            <a:off x="3115532" y="2165886"/>
            <a:ext cx="5960936" cy="2352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5A88DF-62FA-90EE-68F7-18FD67C4C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304072"/>
          </a:xfrm>
        </p:spPr>
        <p:txBody>
          <a:bodyPr/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страницы «Доставка»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3B6F59-35BC-4A8E-30DD-3E0979AE4B87}"/>
              </a:ext>
            </a:extLst>
          </p:cNvPr>
          <p:cNvSpPr txBox="1"/>
          <p:nvPr/>
        </p:nvSpPr>
        <p:spPr>
          <a:xfrm>
            <a:off x="2767016" y="5237460"/>
            <a:ext cx="6657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сообщество магазина в социальной сети «ВКонтакте»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56B2320E-A290-6629-7D07-97D2B0BCEF8F}"/>
              </a:ext>
            </a:extLst>
          </p:cNvPr>
          <p:cNvCxnSpPr>
            <a:cxnSpLocks/>
          </p:cNvCxnSpPr>
          <p:nvPr/>
        </p:nvCxnSpPr>
        <p:spPr>
          <a:xfrm flipH="1" flipV="1">
            <a:off x="5288916" y="4399280"/>
            <a:ext cx="390524" cy="66040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7107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5FF2F7-468D-232E-A06E-16C0DFF2DD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Рисунок 43" descr="Точечная строчная круга">
            <a:extLst>
              <a:ext uri="{FF2B5EF4-FFF2-40B4-BE49-F238E27FC236}">
                <a16:creationId xmlns:a16="http://schemas.microsoft.com/office/drawing/2014/main" id="{D6D77BE9-501C-2B7C-9D90-A51F03107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47188">
            <a:off x="6915933" y="1919264"/>
            <a:ext cx="3015577" cy="3015577"/>
          </a:xfrm>
          <a:prstGeom prst="rect">
            <a:avLst/>
          </a:prstGeom>
        </p:spPr>
      </p:pic>
      <p:pic>
        <p:nvPicPr>
          <p:cNvPr id="43" name="Рисунок 42" descr="Точечная строчная круга">
            <a:extLst>
              <a:ext uri="{FF2B5EF4-FFF2-40B4-BE49-F238E27FC236}">
                <a16:creationId xmlns:a16="http://schemas.microsoft.com/office/drawing/2014/main" id="{194FDFED-CF9C-EBDE-D121-42CA5E6C1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13705">
            <a:off x="5038738" y="1726722"/>
            <a:ext cx="3179373" cy="3179373"/>
          </a:xfrm>
          <a:prstGeom prst="rect">
            <a:avLst/>
          </a:prstGeom>
        </p:spPr>
      </p:pic>
      <p:pic>
        <p:nvPicPr>
          <p:cNvPr id="42" name="Рисунок 41" descr="Точечная строчная круга">
            <a:extLst>
              <a:ext uri="{FF2B5EF4-FFF2-40B4-BE49-F238E27FC236}">
                <a16:creationId xmlns:a16="http://schemas.microsoft.com/office/drawing/2014/main" id="{CB968A83-40F7-EEB1-AEF9-FFB07B067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262130">
            <a:off x="1769491" y="1958935"/>
            <a:ext cx="2857759" cy="2857759"/>
          </a:xfrm>
          <a:prstGeom prst="rect">
            <a:avLst/>
          </a:prstGeom>
        </p:spPr>
      </p:pic>
      <p:pic>
        <p:nvPicPr>
          <p:cNvPr id="46" name="Рисунок 45" descr="Точечная строчная круга">
            <a:extLst>
              <a:ext uri="{FF2B5EF4-FFF2-40B4-BE49-F238E27FC236}">
                <a16:creationId xmlns:a16="http://schemas.microsoft.com/office/drawing/2014/main" id="{F3DD2584-E0D7-66CE-3A3D-3B6CBF93A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2500652">
            <a:off x="641303" y="1651606"/>
            <a:ext cx="3179373" cy="317937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CDE436-C1D2-74B5-2D80-835DD28B3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304072"/>
          </a:xfrm>
        </p:spPr>
        <p:txBody>
          <a:bodyPr/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подвала</a:t>
            </a:r>
          </a:p>
        </p:txBody>
      </p:sp>
      <p:pic>
        <p:nvPicPr>
          <p:cNvPr id="10" name="Рисунок 9" descr="Точечная строчная круга">
            <a:extLst>
              <a:ext uri="{FF2B5EF4-FFF2-40B4-BE49-F238E27FC236}">
                <a16:creationId xmlns:a16="http://schemas.microsoft.com/office/drawing/2014/main" id="{3E5ABCA8-5347-D597-8146-B2236D61B7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923003">
            <a:off x="-591053" y="1914487"/>
            <a:ext cx="3029023" cy="3029023"/>
          </a:xfrm>
          <a:prstGeom prst="rect">
            <a:avLst/>
          </a:prstGeom>
        </p:spPr>
      </p:pic>
      <p:pic>
        <p:nvPicPr>
          <p:cNvPr id="24" name="Рисунок 23" descr="Точечная строчная круга">
            <a:extLst>
              <a:ext uri="{FF2B5EF4-FFF2-40B4-BE49-F238E27FC236}">
                <a16:creationId xmlns:a16="http://schemas.microsoft.com/office/drawing/2014/main" id="{B8FA3922-BC1A-F1B7-ECF5-28F9AA1E0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4181719">
            <a:off x="2888977" y="1827184"/>
            <a:ext cx="2828219" cy="2828219"/>
          </a:xfrm>
          <a:prstGeom prst="rect">
            <a:avLst/>
          </a:prstGeom>
        </p:spPr>
      </p:pic>
      <p:pic>
        <p:nvPicPr>
          <p:cNvPr id="28" name="Рисунок 27" descr="Точечная строчная круга">
            <a:extLst>
              <a:ext uri="{FF2B5EF4-FFF2-40B4-BE49-F238E27FC236}">
                <a16:creationId xmlns:a16="http://schemas.microsoft.com/office/drawing/2014/main" id="{8348221F-8060-FE3C-C80A-4E354070ED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2197928">
            <a:off x="4672819" y="1928989"/>
            <a:ext cx="2957111" cy="2957111"/>
          </a:xfrm>
          <a:prstGeom prst="rect">
            <a:avLst/>
          </a:prstGeom>
        </p:spPr>
      </p:pic>
      <p:pic>
        <p:nvPicPr>
          <p:cNvPr id="29" name="Рисунок 28" descr="Точечная строчная круга">
            <a:extLst>
              <a:ext uri="{FF2B5EF4-FFF2-40B4-BE49-F238E27FC236}">
                <a16:creationId xmlns:a16="http://schemas.microsoft.com/office/drawing/2014/main" id="{088F99C3-0764-C98B-392B-167B2297B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598293">
            <a:off x="6049010" y="1752189"/>
            <a:ext cx="3179373" cy="3179373"/>
          </a:xfrm>
          <a:prstGeom prst="rect">
            <a:avLst/>
          </a:prstGeom>
        </p:spPr>
      </p:pic>
      <p:pic>
        <p:nvPicPr>
          <p:cNvPr id="30" name="Рисунок 29" descr="Точечная строчная круга">
            <a:extLst>
              <a:ext uri="{FF2B5EF4-FFF2-40B4-BE49-F238E27FC236}">
                <a16:creationId xmlns:a16="http://schemas.microsoft.com/office/drawing/2014/main" id="{0FF654C0-9310-D707-4534-8550D4FB2D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968202">
            <a:off x="7671059" y="1737586"/>
            <a:ext cx="3179373" cy="3179373"/>
          </a:xfrm>
          <a:prstGeom prst="rect">
            <a:avLst/>
          </a:prstGeom>
        </p:spPr>
      </p:pic>
      <p:pic>
        <p:nvPicPr>
          <p:cNvPr id="31" name="Рисунок 30" descr="Точечная строчная круга">
            <a:extLst>
              <a:ext uri="{FF2B5EF4-FFF2-40B4-BE49-F238E27FC236}">
                <a16:creationId xmlns:a16="http://schemas.microsoft.com/office/drawing/2014/main" id="{B12131C6-B179-2D3A-45FC-0B208BAA1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340517">
            <a:off x="9731223" y="2017070"/>
            <a:ext cx="2852305" cy="2852305"/>
          </a:xfrm>
          <a:prstGeom prst="rect">
            <a:avLst/>
          </a:prstGeom>
        </p:spPr>
      </p:pic>
      <p:pic>
        <p:nvPicPr>
          <p:cNvPr id="23" name="Рисунок 22" descr="Точечная строчная круга">
            <a:extLst>
              <a:ext uri="{FF2B5EF4-FFF2-40B4-BE49-F238E27FC236}">
                <a16:creationId xmlns:a16="http://schemas.microsoft.com/office/drawing/2014/main" id="{798564C2-1E22-851C-A97F-39BDDE12FD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270496">
            <a:off x="3542914" y="1874093"/>
            <a:ext cx="3008261" cy="3008261"/>
          </a:xfrm>
          <a:prstGeom prst="rect">
            <a:avLst/>
          </a:prstGeom>
        </p:spPr>
      </p:pic>
      <p:pic>
        <p:nvPicPr>
          <p:cNvPr id="45" name="Рисунок 44" descr="Точечная строчная круга">
            <a:extLst>
              <a:ext uri="{FF2B5EF4-FFF2-40B4-BE49-F238E27FC236}">
                <a16:creationId xmlns:a16="http://schemas.microsoft.com/office/drawing/2014/main" id="{0F3DC548-243D-976D-9520-DFEF29193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3363579">
            <a:off x="8837370" y="1798128"/>
            <a:ext cx="3179373" cy="317937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3901E60-1069-CA92-0981-99208EBC9C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04" b="12757"/>
          <a:stretch/>
        </p:blipFill>
        <p:spPr>
          <a:xfrm>
            <a:off x="294108" y="2951564"/>
            <a:ext cx="11737774" cy="954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384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A45671D-FECB-53F0-799F-9BCBE3AFB9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155258"/>
            <a:ext cx="10058400" cy="1449387"/>
          </a:xfrm>
        </p:spPr>
        <p:txBody>
          <a:bodyPr/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сайта для цветочного магазина</a:t>
            </a:r>
          </a:p>
        </p:txBody>
      </p:sp>
      <p:pic>
        <p:nvPicPr>
          <p:cNvPr id="8" name="Видео без названия — сделано в Clipchamp">
            <a:hlinkClick r:id="" action="ppaction://media"/>
            <a:extLst>
              <a:ext uri="{FF2B5EF4-FFF2-40B4-BE49-F238E27FC236}">
                <a16:creationId xmlns:a16="http://schemas.microsoft.com/office/drawing/2014/main" id="{92F25A1B-F746-B1A8-3814-5112E8ED41C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407" b="2487"/>
          <a:stretch/>
        </p:blipFill>
        <p:spPr>
          <a:xfrm>
            <a:off x="2104704" y="1811867"/>
            <a:ext cx="7982590" cy="4270375"/>
          </a:xfrm>
        </p:spPr>
      </p:pic>
    </p:spTree>
    <p:extLst>
      <p:ext uri="{BB962C8B-B14F-4D97-AF65-F5344CB8AC3E}">
        <p14:creationId xmlns:p14="http://schemas.microsoft.com/office/powerpoint/2010/main" val="2444664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6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Прямоугольник 57">
            <a:extLst>
              <a:ext uri="{FF2B5EF4-FFF2-40B4-BE49-F238E27FC236}">
                <a16:creationId xmlns:a16="http://schemas.microsoft.com/office/drawing/2014/main" id="{A05F8D9B-EB08-66B5-D9F3-769F3347783B}"/>
              </a:ext>
            </a:extLst>
          </p:cNvPr>
          <p:cNvSpPr/>
          <p:nvPr/>
        </p:nvSpPr>
        <p:spPr>
          <a:xfrm>
            <a:off x="4466492" y="1610076"/>
            <a:ext cx="3317627" cy="1827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6CAC1F-0F84-4B46-413D-AEE57B9EE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43408"/>
            <a:ext cx="10058400" cy="92333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RU" sz="36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ЗАКЛЮЧЕНИЕ</a:t>
            </a:r>
            <a:endParaRPr lang="ru-RU" sz="8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8A817115-FCA7-4627-3B5B-13ECB268362A}"/>
              </a:ext>
            </a:extLst>
          </p:cNvPr>
          <p:cNvSpPr/>
          <p:nvPr/>
        </p:nvSpPr>
        <p:spPr>
          <a:xfrm>
            <a:off x="1035466" y="4103617"/>
            <a:ext cx="4451928" cy="2086295"/>
          </a:xfrm>
          <a:prstGeom prst="roundRect">
            <a:avLst>
              <a:gd name="adj" fmla="val 33296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Проведено исследование существующих решений в данной области</a:t>
            </a:r>
          </a:p>
        </p:txBody>
      </p:sp>
      <p:sp>
        <p:nvSpPr>
          <p:cNvPr id="26" name="Прямоугольник: скругленные углы 25">
            <a:extLst>
              <a:ext uri="{FF2B5EF4-FFF2-40B4-BE49-F238E27FC236}">
                <a16:creationId xmlns:a16="http://schemas.microsoft.com/office/drawing/2014/main" id="{DC1A4CAF-1DCD-965A-0638-21E607FAE69A}"/>
              </a:ext>
            </a:extLst>
          </p:cNvPr>
          <p:cNvSpPr/>
          <p:nvPr/>
        </p:nvSpPr>
        <p:spPr>
          <a:xfrm>
            <a:off x="8148320" y="2140517"/>
            <a:ext cx="3007360" cy="1693252"/>
          </a:xfrm>
          <a:prstGeom prst="roundRect">
            <a:avLst>
              <a:gd name="adj" fmla="val 3685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Разработано техническое задание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12B3F0-51C2-2955-CF62-A7282A35A932}"/>
              </a:ext>
            </a:extLst>
          </p:cNvPr>
          <p:cNvSpPr txBox="1"/>
          <p:nvPr/>
        </p:nvSpPr>
        <p:spPr>
          <a:xfrm>
            <a:off x="4859059" y="1118395"/>
            <a:ext cx="2473882" cy="66120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ходе работы:</a:t>
            </a:r>
          </a:p>
        </p:txBody>
      </p:sp>
      <p:sp>
        <p:nvSpPr>
          <p:cNvPr id="28" name="Прямоугольник: скругленные углы 27">
            <a:extLst>
              <a:ext uri="{FF2B5EF4-FFF2-40B4-BE49-F238E27FC236}">
                <a16:creationId xmlns:a16="http://schemas.microsoft.com/office/drawing/2014/main" id="{541818EE-7663-06D1-4E57-1C7A164DFCAE}"/>
              </a:ext>
            </a:extLst>
          </p:cNvPr>
          <p:cNvSpPr/>
          <p:nvPr/>
        </p:nvSpPr>
        <p:spPr>
          <a:xfrm>
            <a:off x="412702" y="2140517"/>
            <a:ext cx="3700276" cy="1693252"/>
          </a:xfrm>
          <a:prstGeom prst="roundRect">
            <a:avLst>
              <a:gd name="adj" fmla="val 33795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Проведен анализ предметной области</a:t>
            </a: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A995B5F6-2B10-49CC-FE39-7099A790E55C}"/>
              </a:ext>
            </a:extLst>
          </p:cNvPr>
          <p:cNvSpPr/>
          <p:nvPr/>
        </p:nvSpPr>
        <p:spPr>
          <a:xfrm>
            <a:off x="6704608" y="4103617"/>
            <a:ext cx="3704677" cy="2086294"/>
          </a:xfrm>
          <a:prstGeom prst="roundRect">
            <a:avLst>
              <a:gd name="adj" fmla="val 35020"/>
            </a:avLst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Разработан прототип сайта цветочного магазина</a:t>
            </a:r>
          </a:p>
        </p:txBody>
      </p: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1C71C1B1-C866-0305-3C93-9CC2991464B1}"/>
              </a:ext>
            </a:extLst>
          </p:cNvPr>
          <p:cNvCxnSpPr>
            <a:cxnSpLocks/>
          </p:cNvCxnSpPr>
          <p:nvPr/>
        </p:nvCxnSpPr>
        <p:spPr>
          <a:xfrm flipH="1">
            <a:off x="4260247" y="1861805"/>
            <a:ext cx="1358652" cy="21642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Прямая со стрелкой 46">
            <a:extLst>
              <a:ext uri="{FF2B5EF4-FFF2-40B4-BE49-F238E27FC236}">
                <a16:creationId xmlns:a16="http://schemas.microsoft.com/office/drawing/2014/main" id="{8E46B280-A113-F085-580F-E60DD2663414}"/>
              </a:ext>
            </a:extLst>
          </p:cNvPr>
          <p:cNvCxnSpPr>
            <a:cxnSpLocks/>
          </p:cNvCxnSpPr>
          <p:nvPr/>
        </p:nvCxnSpPr>
        <p:spPr>
          <a:xfrm flipH="1">
            <a:off x="4260247" y="1863398"/>
            <a:ext cx="814352" cy="74055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" name="Прямая со стрелкой 50">
            <a:extLst>
              <a:ext uri="{FF2B5EF4-FFF2-40B4-BE49-F238E27FC236}">
                <a16:creationId xmlns:a16="http://schemas.microsoft.com/office/drawing/2014/main" id="{29075949-4E97-A8FD-0467-1BD17AF81A34}"/>
              </a:ext>
            </a:extLst>
          </p:cNvPr>
          <p:cNvCxnSpPr>
            <a:cxnSpLocks/>
          </p:cNvCxnSpPr>
          <p:nvPr/>
        </p:nvCxnSpPr>
        <p:spPr>
          <a:xfrm>
            <a:off x="7117401" y="1861805"/>
            <a:ext cx="814352" cy="740555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2" name="Прямая со стрелкой 51">
            <a:extLst>
              <a:ext uri="{FF2B5EF4-FFF2-40B4-BE49-F238E27FC236}">
                <a16:creationId xmlns:a16="http://schemas.microsoft.com/office/drawing/2014/main" id="{BBA42CDB-5381-8E87-C0F7-108E7A767597}"/>
              </a:ext>
            </a:extLst>
          </p:cNvPr>
          <p:cNvCxnSpPr>
            <a:cxnSpLocks/>
          </p:cNvCxnSpPr>
          <p:nvPr/>
        </p:nvCxnSpPr>
        <p:spPr>
          <a:xfrm>
            <a:off x="6573101" y="1861805"/>
            <a:ext cx="1294481" cy="2164228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0700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90D774-D537-7BD9-F9F0-6B97EAC5E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4" y="533399"/>
            <a:ext cx="9965056" cy="973016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ВВЕДЕНИЕ</a:t>
            </a:r>
            <a:endParaRPr lang="ru-RU" sz="4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7C727C2-FF81-10C5-B970-573629EE01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0624" y="1937645"/>
            <a:ext cx="9965055" cy="4057075"/>
          </a:xfrm>
        </p:spPr>
        <p:txBody>
          <a:bodyPr>
            <a:normAutofit fontScale="85000" lnSpcReduction="10000"/>
          </a:bodyPr>
          <a:lstStyle/>
          <a:p>
            <a:pPr marL="0" indent="4500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Онлайн-рынок торговли цветами постоянно расширяется, и конкуренция в этой сфере возрастает. Успешное существование цветочного магазина в современных условиях во многом зависит от его способностей эффективно использовать возможности цифровых технологий.</a:t>
            </a:r>
          </a:p>
          <a:p>
            <a:pPr marL="0" indent="4500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Объект исследования – процесс прототипирования сайта для цветочного магазина.</a:t>
            </a:r>
          </a:p>
          <a:p>
            <a:pPr marL="0" indent="4500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Предмет исследования – прототип сайта.</a:t>
            </a: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 descr="Лампочка и шестеренка">
            <a:extLst>
              <a:ext uri="{FF2B5EF4-FFF2-40B4-BE49-F238E27FC236}">
                <a16:creationId xmlns:a16="http://schemas.microsoft.com/office/drawing/2014/main" id="{C09973CA-9C2C-1138-E2B0-FD66B0E125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68461" y="702876"/>
            <a:ext cx="803539" cy="80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0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Объект 6">
            <a:extLst>
              <a:ext uri="{FF2B5EF4-FFF2-40B4-BE49-F238E27FC236}">
                <a16:creationId xmlns:a16="http://schemas.microsoft.com/office/drawing/2014/main" id="{9F2A5D30-6CF4-52D9-2E69-338111395A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96962" y="857250"/>
            <a:ext cx="8563086" cy="80803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45720" rIns="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buClr>
                <a:schemeClr val="accent1"/>
              </a:buClr>
              <a:buSzPct val="100000"/>
              <a:tabLst/>
              <a:defRPr/>
            </a:pPr>
            <a:r>
              <a:rPr lang="ru-RU" sz="3200" spc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Цель и задачи курсового проекта</a:t>
            </a:r>
            <a:endParaRPr kumimoji="0" lang="ru-RU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542B6B-C916-DA61-F296-DEC64207EBF2}"/>
              </a:ext>
            </a:extLst>
          </p:cNvPr>
          <p:cNvSpPr txBox="1"/>
          <p:nvPr/>
        </p:nvSpPr>
        <p:spPr>
          <a:xfrm>
            <a:off x="1411189" y="2043264"/>
            <a:ext cx="1003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Провести анализ существующих решений в данной области; </a:t>
            </a:r>
          </a:p>
        </p:txBody>
      </p:sp>
      <p:pic>
        <p:nvPicPr>
          <p:cNvPr id="26" name="Рисунок 25" descr="Линия со стрелкой: небольшой изгиб">
            <a:extLst>
              <a:ext uri="{FF2B5EF4-FFF2-40B4-BE49-F238E27FC236}">
                <a16:creationId xmlns:a16="http://schemas.microsoft.com/office/drawing/2014/main" id="{5E391CD2-AA60-907C-2088-7155DE8AF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094" y="1958597"/>
            <a:ext cx="631001" cy="631001"/>
          </a:xfrm>
          <a:prstGeom prst="rect">
            <a:avLst/>
          </a:prstGeom>
        </p:spPr>
      </p:pic>
      <p:pic>
        <p:nvPicPr>
          <p:cNvPr id="2" name="Рисунок 1" descr="Линия со стрелкой: небольшой изгиб">
            <a:extLst>
              <a:ext uri="{FF2B5EF4-FFF2-40B4-BE49-F238E27FC236}">
                <a16:creationId xmlns:a16="http://schemas.microsoft.com/office/drawing/2014/main" id="{91B3DB3A-1D97-A510-A174-10985B5A8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093" y="2738210"/>
            <a:ext cx="631001" cy="631001"/>
          </a:xfrm>
          <a:prstGeom prst="rect">
            <a:avLst/>
          </a:prstGeom>
        </p:spPr>
      </p:pic>
      <p:pic>
        <p:nvPicPr>
          <p:cNvPr id="8" name="Рисунок 7" descr="Линия со стрелкой: небольшой изгиб">
            <a:extLst>
              <a:ext uri="{FF2B5EF4-FFF2-40B4-BE49-F238E27FC236}">
                <a16:creationId xmlns:a16="http://schemas.microsoft.com/office/drawing/2014/main" id="{3DCAC6DA-4E54-5475-1DB8-4B28C63728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2093" y="3482409"/>
            <a:ext cx="631001" cy="63100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685C20-7420-5574-BE30-75459E8852E5}"/>
              </a:ext>
            </a:extLst>
          </p:cNvPr>
          <p:cNvSpPr txBox="1"/>
          <p:nvPr/>
        </p:nvSpPr>
        <p:spPr>
          <a:xfrm>
            <a:off x="1411189" y="2822877"/>
            <a:ext cx="1003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Выбрать и обосновать выбора средств и технологий разработки;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45AA9B-A734-7391-0C41-42D978C56999}"/>
              </a:ext>
            </a:extLst>
          </p:cNvPr>
          <p:cNvSpPr txBox="1"/>
          <p:nvPr/>
        </p:nvSpPr>
        <p:spPr>
          <a:xfrm>
            <a:off x="1411189" y="3567076"/>
            <a:ext cx="10035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ru-RU" sz="2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Создать прототип сайт с использованием выбранных средств и технологий.</a:t>
            </a:r>
          </a:p>
        </p:txBody>
      </p:sp>
      <p:pic>
        <p:nvPicPr>
          <p:cNvPr id="13" name="Рисунок 12" descr="Цветок, упорядоченный как декоративный">
            <a:extLst>
              <a:ext uri="{FF2B5EF4-FFF2-40B4-BE49-F238E27FC236}">
                <a16:creationId xmlns:a16="http://schemas.microsoft.com/office/drawing/2014/main" id="{FBF94149-AECE-442D-B4B0-AB9E033CC8D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5117" b="28976"/>
          <a:stretch/>
        </p:blipFill>
        <p:spPr>
          <a:xfrm>
            <a:off x="4333875" y="4305300"/>
            <a:ext cx="3524250" cy="1617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70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041234AF-E857-4908-9C32-D3F2BAB26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4500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</a:rPr>
              <a:t>Предметная область «Цветочный магазин» включает в себя услуги флористов по созданию букетов и композиций на заказ, обслуживание покупателей в магазине, онлайн-продажи и организацию доставки заказов курьером.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DB3D544-4E0F-4966-A121-B0E3F21C7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9"/>
            <a:ext cx="10058400" cy="1246186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RU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Анализ предметной области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 descr="Лилий">
            <a:extLst>
              <a:ext uri="{FF2B5EF4-FFF2-40B4-BE49-F238E27FC236}">
                <a16:creationId xmlns:a16="http://schemas.microsoft.com/office/drawing/2014/main" id="{80BE64C9-D610-411E-9E59-F63ED1F36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50607" y="3274727"/>
            <a:ext cx="3257834" cy="3257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05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E15423-5860-4CBD-36AE-7A1C748FF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536750"/>
            <a:ext cx="10058400" cy="986012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RU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Обоснование выбора инструментальных средств 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A20C4C-7EE3-27DD-0279-970868690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40" y="1975921"/>
            <a:ext cx="3960019" cy="9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9530EF1-E099-4695-7949-3F7DFB7B84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2348" y="2336784"/>
            <a:ext cx="3371493" cy="709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372C229-5D8A-B18C-4505-0A777381F1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08" t="32478" r="20377" b="31861"/>
          <a:stretch/>
        </p:blipFill>
        <p:spPr bwMode="auto">
          <a:xfrm>
            <a:off x="4972686" y="1870187"/>
            <a:ext cx="2846657" cy="101917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F92306F-0494-404C-8A52-4BFFA5EC1C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5974" y="3117116"/>
            <a:ext cx="2152718" cy="141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Рисунок 9" descr="Picture background">
            <a:extLst>
              <a:ext uri="{FF2B5EF4-FFF2-40B4-BE49-F238E27FC236}">
                <a16:creationId xmlns:a16="http://schemas.microsoft.com/office/drawing/2014/main" id="{03E00F18-A981-4BB8-8547-33C45B5539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9667" y="3236787"/>
            <a:ext cx="3296076" cy="2860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Рисунок 10" descr="Picture background">
            <a:extLst>
              <a:ext uri="{FF2B5EF4-FFF2-40B4-BE49-F238E27FC236}">
                <a16:creationId xmlns:a16="http://schemas.microsoft.com/office/drawing/2014/main" id="{BC50DA07-1460-425B-A769-9E6016A922E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62" t="21854" r="9718" b="14663"/>
          <a:stretch/>
        </p:blipFill>
        <p:spPr bwMode="auto">
          <a:xfrm>
            <a:off x="9130768" y="3852831"/>
            <a:ext cx="2314651" cy="169759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Рисунок 12" descr="Picture background">
            <a:extLst>
              <a:ext uri="{FF2B5EF4-FFF2-40B4-BE49-F238E27FC236}">
                <a16:creationId xmlns:a16="http://schemas.microsoft.com/office/drawing/2014/main" id="{2D783EF7-0E86-4434-A772-9D838807ABF6}"/>
              </a:ext>
            </a:extLst>
          </p:cNvPr>
          <p:cNvPicPr/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9" r="65786"/>
          <a:stretch/>
        </p:blipFill>
        <p:spPr bwMode="auto">
          <a:xfrm>
            <a:off x="1412024" y="4701630"/>
            <a:ext cx="1123950" cy="140525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77805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146A11-449D-0D61-C702-F05557025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1162" y="819150"/>
            <a:ext cx="10058400" cy="791184"/>
          </a:xfrm>
        </p:spPr>
        <p:txBody>
          <a:bodyPr>
            <a:normAutofit/>
          </a:bodyPr>
          <a:lstStyle/>
          <a:p>
            <a:pPr lvl="0" algn="ctr">
              <a:lnSpc>
                <a:spcPct val="150000"/>
              </a:lnSpc>
              <a:tabLst>
                <a:tab pos="630555" algn="l"/>
              </a:tabLst>
            </a:pPr>
            <a:r>
              <a:rPr lang="ru-RU" sz="3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технического задания</a:t>
            </a:r>
            <a:endParaRPr lang="ru-RU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06EDABA-DA95-3CF1-4AD3-A12E84BD3B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87086"/>
            <a:ext cx="10147124" cy="2400882"/>
          </a:xfrm>
        </p:spPr>
        <p:txBody>
          <a:bodyPr>
            <a:normAutofit/>
          </a:bodyPr>
          <a:lstStyle/>
          <a:p>
            <a:pPr marL="0" indent="4500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Основания для разработки: Работа выполняется на основании Приказа №62 от 22 сентября 2025 «Утверждение тем курсовых работ».</a:t>
            </a:r>
          </a:p>
          <a:p>
            <a:pPr marL="0" indent="4500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ru-RU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Плановые сроки начала и окончания работы: Начало –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22</a:t>
            </a:r>
            <a:r>
              <a:rPr lang="ru-RU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.09.2025 г., окончание – </a:t>
            </a:r>
            <a:r>
              <a:rPr lang="ru-RU" sz="24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18</a:t>
            </a:r>
            <a:r>
              <a:rPr lang="ru-RU" sz="24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.12.2025 г.</a:t>
            </a:r>
          </a:p>
        </p:txBody>
      </p:sp>
      <p:grpSp>
        <p:nvGrpSpPr>
          <p:cNvPr id="513" name="Рисунок 4" descr="Семь небольших маргаритки">
            <a:extLst>
              <a:ext uri="{FF2B5EF4-FFF2-40B4-BE49-F238E27FC236}">
                <a16:creationId xmlns:a16="http://schemas.microsoft.com/office/drawing/2014/main" id="{E16209EF-5096-4D69-8E3D-0650CC5507CA}"/>
              </a:ext>
            </a:extLst>
          </p:cNvPr>
          <p:cNvGrpSpPr/>
          <p:nvPr/>
        </p:nvGrpSpPr>
        <p:grpSpPr>
          <a:xfrm>
            <a:off x="2413554" y="4867275"/>
            <a:ext cx="1078966" cy="1078996"/>
            <a:chOff x="10087878" y="5361561"/>
            <a:chExt cx="554861" cy="554876"/>
          </a:xfrm>
        </p:grpSpPr>
        <p:sp>
          <p:nvSpPr>
            <p:cNvPr id="602" name="Полилиния: фигура 601">
              <a:extLst>
                <a:ext uri="{FF2B5EF4-FFF2-40B4-BE49-F238E27FC236}">
                  <a16:creationId xmlns:a16="http://schemas.microsoft.com/office/drawing/2014/main" id="{EE08659E-135F-4FF9-B099-033A9DA17751}"/>
                </a:ext>
              </a:extLst>
            </p:cNvPr>
            <p:cNvSpPr/>
            <p:nvPr/>
          </p:nvSpPr>
          <p:spPr>
            <a:xfrm>
              <a:off x="10255238" y="5528923"/>
              <a:ext cx="93700" cy="93701"/>
            </a:xfrm>
            <a:custGeom>
              <a:avLst/>
              <a:gdLst>
                <a:gd name="connsiteX0" fmla="*/ 93701 w 93700"/>
                <a:gd name="connsiteY0" fmla="*/ 46851 h 93701"/>
                <a:gd name="connsiteX1" fmla="*/ 46850 w 93700"/>
                <a:gd name="connsiteY1" fmla="*/ 93702 h 93701"/>
                <a:gd name="connsiteX2" fmla="*/ 0 w 93700"/>
                <a:gd name="connsiteY2" fmla="*/ 46851 h 93701"/>
                <a:gd name="connsiteX3" fmla="*/ 46850 w 93700"/>
                <a:gd name="connsiteY3" fmla="*/ 0 h 93701"/>
                <a:gd name="connsiteX4" fmla="*/ 93701 w 93700"/>
                <a:gd name="connsiteY4" fmla="*/ 46851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00" h="93701">
                  <a:moveTo>
                    <a:pt x="93701" y="46851"/>
                  </a:moveTo>
                  <a:cubicBezTo>
                    <a:pt x="93701" y="72726"/>
                    <a:pt x="72725" y="93702"/>
                    <a:pt x="46850" y="93702"/>
                  </a:cubicBezTo>
                  <a:cubicBezTo>
                    <a:pt x="20976" y="93702"/>
                    <a:pt x="0" y="72726"/>
                    <a:pt x="0" y="46851"/>
                  </a:cubicBezTo>
                  <a:cubicBezTo>
                    <a:pt x="0" y="20976"/>
                    <a:pt x="20976" y="0"/>
                    <a:pt x="46850" y="0"/>
                  </a:cubicBezTo>
                  <a:cubicBezTo>
                    <a:pt x="72725" y="0"/>
                    <a:pt x="93701" y="20976"/>
                    <a:pt x="93701" y="46851"/>
                  </a:cubicBezTo>
                  <a:close/>
                </a:path>
              </a:pathLst>
            </a:custGeom>
            <a:solidFill>
              <a:schemeClr val="accent2"/>
            </a:solidFill>
            <a:ln w="4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603" name="Рисунок 4" descr="Семь небольших маргаритки">
              <a:extLst>
                <a:ext uri="{FF2B5EF4-FFF2-40B4-BE49-F238E27FC236}">
                  <a16:creationId xmlns:a16="http://schemas.microsoft.com/office/drawing/2014/main" id="{E311A550-1C8A-4860-AE1C-B8EA94CF505A}"/>
                </a:ext>
              </a:extLst>
            </p:cNvPr>
            <p:cNvGrpSpPr/>
            <p:nvPr/>
          </p:nvGrpSpPr>
          <p:grpSpPr>
            <a:xfrm>
              <a:off x="10087878" y="5361561"/>
              <a:ext cx="554861" cy="554876"/>
              <a:chOff x="10087878" y="5361561"/>
              <a:chExt cx="554861" cy="554876"/>
            </a:xfrm>
            <a:solidFill>
              <a:srgbClr val="D8D8D8"/>
            </a:solidFill>
          </p:grpSpPr>
          <p:sp>
            <p:nvSpPr>
              <p:cNvPr id="604" name="Полилиния: фигура 603">
                <a:extLst>
                  <a:ext uri="{FF2B5EF4-FFF2-40B4-BE49-F238E27FC236}">
                    <a16:creationId xmlns:a16="http://schemas.microsoft.com/office/drawing/2014/main" id="{CB30C00D-256D-4693-AF22-3064D000E0B0}"/>
                  </a:ext>
                </a:extLst>
              </p:cNvPr>
              <p:cNvSpPr/>
              <p:nvPr/>
            </p:nvSpPr>
            <p:spPr>
              <a:xfrm rot="-2700000">
                <a:off x="10130021" y="5646312"/>
                <a:ext cx="140549" cy="62467"/>
              </a:xfrm>
              <a:custGeom>
                <a:avLst/>
                <a:gdLst>
                  <a:gd name="connsiteX0" fmla="*/ 140550 w 140549"/>
                  <a:gd name="connsiteY0" fmla="*/ 31234 h 62467"/>
                  <a:gd name="connsiteX1" fmla="*/ 70275 w 140549"/>
                  <a:gd name="connsiteY1" fmla="*/ 62467 h 62467"/>
                  <a:gd name="connsiteX2" fmla="*/ 0 w 140549"/>
                  <a:gd name="connsiteY2" fmla="*/ 31234 h 62467"/>
                  <a:gd name="connsiteX3" fmla="*/ 70275 w 140549"/>
                  <a:gd name="connsiteY3" fmla="*/ 0 h 62467"/>
                  <a:gd name="connsiteX4" fmla="*/ 140550 w 140549"/>
                  <a:gd name="connsiteY4" fmla="*/ 31234 h 6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49" h="62467">
                    <a:moveTo>
                      <a:pt x="140550" y="31234"/>
                    </a:moveTo>
                    <a:cubicBezTo>
                      <a:pt x="140550" y="48484"/>
                      <a:pt x="109086" y="62467"/>
                      <a:pt x="70275" y="62467"/>
                    </a:cubicBezTo>
                    <a:cubicBezTo>
                      <a:pt x="31463" y="62467"/>
                      <a:pt x="0" y="48484"/>
                      <a:pt x="0" y="31234"/>
                    </a:cubicBezTo>
                    <a:cubicBezTo>
                      <a:pt x="0" y="13984"/>
                      <a:pt x="31463" y="0"/>
                      <a:pt x="70275" y="0"/>
                    </a:cubicBezTo>
                    <a:cubicBezTo>
                      <a:pt x="109086" y="0"/>
                      <a:pt x="140550" y="13984"/>
                      <a:pt x="140550" y="31234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5" name="Полилиния: фигура 604">
                <a:extLst>
                  <a:ext uri="{FF2B5EF4-FFF2-40B4-BE49-F238E27FC236}">
                    <a16:creationId xmlns:a16="http://schemas.microsoft.com/office/drawing/2014/main" id="{D14F1B1C-AA1A-468B-B23E-B89BF857A89C}"/>
                  </a:ext>
                </a:extLst>
              </p:cNvPr>
              <p:cNvSpPr/>
              <p:nvPr/>
            </p:nvSpPr>
            <p:spPr>
              <a:xfrm>
                <a:off x="10270855" y="5649429"/>
                <a:ext cx="62467" cy="140552"/>
              </a:xfrm>
              <a:custGeom>
                <a:avLst/>
                <a:gdLst>
                  <a:gd name="connsiteX0" fmla="*/ 62467 w 62467"/>
                  <a:gd name="connsiteY0" fmla="*/ 70276 h 140552"/>
                  <a:gd name="connsiteX1" fmla="*/ 31234 w 62467"/>
                  <a:gd name="connsiteY1" fmla="*/ 140553 h 140552"/>
                  <a:gd name="connsiteX2" fmla="*/ 0 w 62467"/>
                  <a:gd name="connsiteY2" fmla="*/ 70276 h 140552"/>
                  <a:gd name="connsiteX3" fmla="*/ 31234 w 62467"/>
                  <a:gd name="connsiteY3" fmla="*/ 0 h 140552"/>
                  <a:gd name="connsiteX4" fmla="*/ 62467 w 62467"/>
                  <a:gd name="connsiteY4" fmla="*/ 70276 h 14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67" h="140552">
                    <a:moveTo>
                      <a:pt x="62467" y="70276"/>
                    </a:moveTo>
                    <a:cubicBezTo>
                      <a:pt x="62467" y="109089"/>
                      <a:pt x="48483" y="140553"/>
                      <a:pt x="31234" y="140553"/>
                    </a:cubicBezTo>
                    <a:cubicBezTo>
                      <a:pt x="13984" y="140553"/>
                      <a:pt x="0" y="109089"/>
                      <a:pt x="0" y="70276"/>
                    </a:cubicBezTo>
                    <a:cubicBezTo>
                      <a:pt x="0" y="31464"/>
                      <a:pt x="13984" y="0"/>
                      <a:pt x="31234" y="0"/>
                    </a:cubicBezTo>
                    <a:cubicBezTo>
                      <a:pt x="48483" y="0"/>
                      <a:pt x="62467" y="31464"/>
                      <a:pt x="62467" y="70276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6" name="Полилиния: фигура 605">
                <a:extLst>
                  <a:ext uri="{FF2B5EF4-FFF2-40B4-BE49-F238E27FC236}">
                    <a16:creationId xmlns:a16="http://schemas.microsoft.com/office/drawing/2014/main" id="{5D54C451-6FD2-4978-BEA9-07D4FDCA996A}"/>
                  </a:ext>
                </a:extLst>
              </p:cNvPr>
              <p:cNvSpPr/>
              <p:nvPr/>
            </p:nvSpPr>
            <p:spPr>
              <a:xfrm rot="-2700000">
                <a:off x="10372612" y="5607275"/>
                <a:ext cx="62466" cy="140551"/>
              </a:xfrm>
              <a:custGeom>
                <a:avLst/>
                <a:gdLst>
                  <a:gd name="connsiteX0" fmla="*/ 62467 w 62466"/>
                  <a:gd name="connsiteY0" fmla="*/ 70276 h 140551"/>
                  <a:gd name="connsiteX1" fmla="*/ 31233 w 62466"/>
                  <a:gd name="connsiteY1" fmla="*/ 140551 h 140551"/>
                  <a:gd name="connsiteX2" fmla="*/ 0 w 62466"/>
                  <a:gd name="connsiteY2" fmla="*/ 70276 h 140551"/>
                  <a:gd name="connsiteX3" fmla="*/ 31233 w 62466"/>
                  <a:gd name="connsiteY3" fmla="*/ 0 h 140551"/>
                  <a:gd name="connsiteX4" fmla="*/ 62467 w 62466"/>
                  <a:gd name="connsiteY4" fmla="*/ 70276 h 14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66" h="140551">
                    <a:moveTo>
                      <a:pt x="62467" y="70276"/>
                    </a:moveTo>
                    <a:cubicBezTo>
                      <a:pt x="62467" y="109088"/>
                      <a:pt x="48483" y="140551"/>
                      <a:pt x="31233" y="140551"/>
                    </a:cubicBezTo>
                    <a:cubicBezTo>
                      <a:pt x="13984" y="140551"/>
                      <a:pt x="0" y="109088"/>
                      <a:pt x="0" y="70276"/>
                    </a:cubicBezTo>
                    <a:cubicBezTo>
                      <a:pt x="0" y="31464"/>
                      <a:pt x="13984" y="0"/>
                      <a:pt x="31233" y="0"/>
                    </a:cubicBezTo>
                    <a:cubicBezTo>
                      <a:pt x="48483" y="0"/>
                      <a:pt x="62467" y="31464"/>
                      <a:pt x="62467" y="70276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7" name="Полилиния: фигура 606">
                <a:extLst>
                  <a:ext uri="{FF2B5EF4-FFF2-40B4-BE49-F238E27FC236}">
                    <a16:creationId xmlns:a16="http://schemas.microsoft.com/office/drawing/2014/main" id="{9E6BD183-AE56-4B9D-BE37-12E073065244}"/>
                  </a:ext>
                </a:extLst>
              </p:cNvPr>
              <p:cNvSpPr/>
              <p:nvPr/>
            </p:nvSpPr>
            <p:spPr>
              <a:xfrm>
                <a:off x="10375742" y="5544540"/>
                <a:ext cx="140550" cy="62467"/>
              </a:xfrm>
              <a:custGeom>
                <a:avLst/>
                <a:gdLst>
                  <a:gd name="connsiteX0" fmla="*/ 140551 w 140550"/>
                  <a:gd name="connsiteY0" fmla="*/ 31234 h 62467"/>
                  <a:gd name="connsiteX1" fmla="*/ 70275 w 140550"/>
                  <a:gd name="connsiteY1" fmla="*/ 62468 h 62467"/>
                  <a:gd name="connsiteX2" fmla="*/ 0 w 140550"/>
                  <a:gd name="connsiteY2" fmla="*/ 31234 h 62467"/>
                  <a:gd name="connsiteX3" fmla="*/ 70275 w 140550"/>
                  <a:gd name="connsiteY3" fmla="*/ 0 h 62467"/>
                  <a:gd name="connsiteX4" fmla="*/ 140551 w 140550"/>
                  <a:gd name="connsiteY4" fmla="*/ 31234 h 6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50" h="62467">
                    <a:moveTo>
                      <a:pt x="140551" y="31234"/>
                    </a:moveTo>
                    <a:cubicBezTo>
                      <a:pt x="140551" y="48484"/>
                      <a:pt x="109087" y="62468"/>
                      <a:pt x="70275" y="62468"/>
                    </a:cubicBezTo>
                    <a:cubicBezTo>
                      <a:pt x="31463" y="62468"/>
                      <a:pt x="0" y="48484"/>
                      <a:pt x="0" y="31234"/>
                    </a:cubicBezTo>
                    <a:cubicBezTo>
                      <a:pt x="0" y="13984"/>
                      <a:pt x="31463" y="0"/>
                      <a:pt x="70275" y="0"/>
                    </a:cubicBezTo>
                    <a:cubicBezTo>
                      <a:pt x="109087" y="0"/>
                      <a:pt x="140551" y="13984"/>
                      <a:pt x="140551" y="31234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8" name="Полилиния: фигура 607">
                <a:extLst>
                  <a:ext uri="{FF2B5EF4-FFF2-40B4-BE49-F238E27FC236}">
                    <a16:creationId xmlns:a16="http://schemas.microsoft.com/office/drawing/2014/main" id="{8D56329E-7688-4BEA-86CB-69F078766B55}"/>
                  </a:ext>
                </a:extLst>
              </p:cNvPr>
              <p:cNvSpPr/>
              <p:nvPr/>
            </p:nvSpPr>
            <p:spPr>
              <a:xfrm rot="-2700000">
                <a:off x="10333571" y="5442765"/>
                <a:ext cx="140549" cy="62467"/>
              </a:xfrm>
              <a:custGeom>
                <a:avLst/>
                <a:gdLst>
                  <a:gd name="connsiteX0" fmla="*/ 140550 w 140549"/>
                  <a:gd name="connsiteY0" fmla="*/ 31234 h 62467"/>
                  <a:gd name="connsiteX1" fmla="*/ 70275 w 140549"/>
                  <a:gd name="connsiteY1" fmla="*/ 62467 h 62467"/>
                  <a:gd name="connsiteX2" fmla="*/ 0 w 140549"/>
                  <a:gd name="connsiteY2" fmla="*/ 31234 h 62467"/>
                  <a:gd name="connsiteX3" fmla="*/ 70275 w 140549"/>
                  <a:gd name="connsiteY3" fmla="*/ 0 h 62467"/>
                  <a:gd name="connsiteX4" fmla="*/ 140550 w 140549"/>
                  <a:gd name="connsiteY4" fmla="*/ 31234 h 6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49" h="62467">
                    <a:moveTo>
                      <a:pt x="140550" y="31234"/>
                    </a:moveTo>
                    <a:cubicBezTo>
                      <a:pt x="140550" y="48483"/>
                      <a:pt x="109086" y="62467"/>
                      <a:pt x="70275" y="62467"/>
                    </a:cubicBezTo>
                    <a:cubicBezTo>
                      <a:pt x="31463" y="62467"/>
                      <a:pt x="0" y="48483"/>
                      <a:pt x="0" y="31234"/>
                    </a:cubicBezTo>
                    <a:cubicBezTo>
                      <a:pt x="0" y="13984"/>
                      <a:pt x="31463" y="0"/>
                      <a:pt x="70275" y="0"/>
                    </a:cubicBezTo>
                    <a:cubicBezTo>
                      <a:pt x="109086" y="0"/>
                      <a:pt x="140550" y="13984"/>
                      <a:pt x="140550" y="31234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09" name="Полилиния: фигура 608">
                <a:extLst>
                  <a:ext uri="{FF2B5EF4-FFF2-40B4-BE49-F238E27FC236}">
                    <a16:creationId xmlns:a16="http://schemas.microsoft.com/office/drawing/2014/main" id="{4C1FB0F1-8D06-4409-9EB2-A0FC7CABEA87}"/>
                  </a:ext>
                </a:extLst>
              </p:cNvPr>
              <p:cNvSpPr/>
              <p:nvPr/>
            </p:nvSpPr>
            <p:spPr>
              <a:xfrm>
                <a:off x="10270855" y="5361561"/>
                <a:ext cx="62467" cy="140552"/>
              </a:xfrm>
              <a:custGeom>
                <a:avLst/>
                <a:gdLst>
                  <a:gd name="connsiteX0" fmla="*/ 62467 w 62467"/>
                  <a:gd name="connsiteY0" fmla="*/ 70276 h 140552"/>
                  <a:gd name="connsiteX1" fmla="*/ 31234 w 62467"/>
                  <a:gd name="connsiteY1" fmla="*/ 140553 h 140552"/>
                  <a:gd name="connsiteX2" fmla="*/ 0 w 62467"/>
                  <a:gd name="connsiteY2" fmla="*/ 70276 h 140552"/>
                  <a:gd name="connsiteX3" fmla="*/ 31234 w 62467"/>
                  <a:gd name="connsiteY3" fmla="*/ 0 h 140552"/>
                  <a:gd name="connsiteX4" fmla="*/ 62467 w 62467"/>
                  <a:gd name="connsiteY4" fmla="*/ 70276 h 14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67" h="140552">
                    <a:moveTo>
                      <a:pt x="62467" y="70276"/>
                    </a:moveTo>
                    <a:cubicBezTo>
                      <a:pt x="62467" y="109089"/>
                      <a:pt x="48483" y="140553"/>
                      <a:pt x="31234" y="140553"/>
                    </a:cubicBezTo>
                    <a:cubicBezTo>
                      <a:pt x="13984" y="140553"/>
                      <a:pt x="0" y="109089"/>
                      <a:pt x="0" y="70276"/>
                    </a:cubicBezTo>
                    <a:cubicBezTo>
                      <a:pt x="0" y="31464"/>
                      <a:pt x="13984" y="0"/>
                      <a:pt x="31234" y="0"/>
                    </a:cubicBezTo>
                    <a:cubicBezTo>
                      <a:pt x="48483" y="0"/>
                      <a:pt x="62467" y="31464"/>
                      <a:pt x="62467" y="70276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0" name="Полилиния: фигура 609">
                <a:extLst>
                  <a:ext uri="{FF2B5EF4-FFF2-40B4-BE49-F238E27FC236}">
                    <a16:creationId xmlns:a16="http://schemas.microsoft.com/office/drawing/2014/main" id="{13203376-0B87-4F56-B572-561EA603F9DF}"/>
                  </a:ext>
                </a:extLst>
              </p:cNvPr>
              <p:cNvSpPr/>
              <p:nvPr/>
            </p:nvSpPr>
            <p:spPr>
              <a:xfrm rot="-2700000">
                <a:off x="10169063" y="5403718"/>
                <a:ext cx="62466" cy="140551"/>
              </a:xfrm>
              <a:custGeom>
                <a:avLst/>
                <a:gdLst>
                  <a:gd name="connsiteX0" fmla="*/ 62466 w 62466"/>
                  <a:gd name="connsiteY0" fmla="*/ 70276 h 140551"/>
                  <a:gd name="connsiteX1" fmla="*/ 31233 w 62466"/>
                  <a:gd name="connsiteY1" fmla="*/ 140551 h 140551"/>
                  <a:gd name="connsiteX2" fmla="*/ 0 w 62466"/>
                  <a:gd name="connsiteY2" fmla="*/ 70276 h 140551"/>
                  <a:gd name="connsiteX3" fmla="*/ 31233 w 62466"/>
                  <a:gd name="connsiteY3" fmla="*/ 0 h 140551"/>
                  <a:gd name="connsiteX4" fmla="*/ 62466 w 62466"/>
                  <a:gd name="connsiteY4" fmla="*/ 70276 h 14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66" h="140551">
                    <a:moveTo>
                      <a:pt x="62466" y="70276"/>
                    </a:moveTo>
                    <a:cubicBezTo>
                      <a:pt x="62466" y="109088"/>
                      <a:pt x="48483" y="140551"/>
                      <a:pt x="31233" y="140551"/>
                    </a:cubicBezTo>
                    <a:cubicBezTo>
                      <a:pt x="13984" y="140551"/>
                      <a:pt x="0" y="109088"/>
                      <a:pt x="0" y="70276"/>
                    </a:cubicBezTo>
                    <a:cubicBezTo>
                      <a:pt x="0" y="31464"/>
                      <a:pt x="13984" y="0"/>
                      <a:pt x="31233" y="0"/>
                    </a:cubicBezTo>
                    <a:cubicBezTo>
                      <a:pt x="48483" y="0"/>
                      <a:pt x="62466" y="31464"/>
                      <a:pt x="62466" y="70276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1" name="Полилиния: фигура 610">
                <a:extLst>
                  <a:ext uri="{FF2B5EF4-FFF2-40B4-BE49-F238E27FC236}">
                    <a16:creationId xmlns:a16="http://schemas.microsoft.com/office/drawing/2014/main" id="{5BDE1C27-522E-4433-8B54-676E6C28DC4A}"/>
                  </a:ext>
                </a:extLst>
              </p:cNvPr>
              <p:cNvSpPr/>
              <p:nvPr/>
            </p:nvSpPr>
            <p:spPr>
              <a:xfrm>
                <a:off x="10087878" y="5544540"/>
                <a:ext cx="140550" cy="62467"/>
              </a:xfrm>
              <a:custGeom>
                <a:avLst/>
                <a:gdLst>
                  <a:gd name="connsiteX0" fmla="*/ 140551 w 140550"/>
                  <a:gd name="connsiteY0" fmla="*/ 31234 h 62467"/>
                  <a:gd name="connsiteX1" fmla="*/ 70275 w 140550"/>
                  <a:gd name="connsiteY1" fmla="*/ 62468 h 62467"/>
                  <a:gd name="connsiteX2" fmla="*/ 0 w 140550"/>
                  <a:gd name="connsiteY2" fmla="*/ 31234 h 62467"/>
                  <a:gd name="connsiteX3" fmla="*/ 70275 w 140550"/>
                  <a:gd name="connsiteY3" fmla="*/ 0 h 62467"/>
                  <a:gd name="connsiteX4" fmla="*/ 140551 w 140550"/>
                  <a:gd name="connsiteY4" fmla="*/ 31234 h 6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50" h="62467">
                    <a:moveTo>
                      <a:pt x="140551" y="31234"/>
                    </a:moveTo>
                    <a:cubicBezTo>
                      <a:pt x="140551" y="48484"/>
                      <a:pt x="109088" y="62468"/>
                      <a:pt x="70275" y="62468"/>
                    </a:cubicBezTo>
                    <a:cubicBezTo>
                      <a:pt x="31463" y="62468"/>
                      <a:pt x="0" y="48484"/>
                      <a:pt x="0" y="31234"/>
                    </a:cubicBezTo>
                    <a:cubicBezTo>
                      <a:pt x="0" y="13984"/>
                      <a:pt x="31463" y="0"/>
                      <a:pt x="70275" y="0"/>
                    </a:cubicBezTo>
                    <a:cubicBezTo>
                      <a:pt x="109088" y="0"/>
                      <a:pt x="140551" y="13984"/>
                      <a:pt x="140551" y="31234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612" name="Рисунок 4" descr="Семь небольших маргаритки">
            <a:extLst>
              <a:ext uri="{FF2B5EF4-FFF2-40B4-BE49-F238E27FC236}">
                <a16:creationId xmlns:a16="http://schemas.microsoft.com/office/drawing/2014/main" id="{153F1AE7-96D6-4FA2-99AC-CF01DD269791}"/>
              </a:ext>
            </a:extLst>
          </p:cNvPr>
          <p:cNvGrpSpPr/>
          <p:nvPr/>
        </p:nvGrpSpPr>
        <p:grpSpPr>
          <a:xfrm>
            <a:off x="3990721" y="4867275"/>
            <a:ext cx="1078966" cy="1078996"/>
            <a:chOff x="10087878" y="5361561"/>
            <a:chExt cx="554861" cy="554876"/>
          </a:xfrm>
        </p:grpSpPr>
        <p:sp>
          <p:nvSpPr>
            <p:cNvPr id="613" name="Полилиния: фигура 612">
              <a:extLst>
                <a:ext uri="{FF2B5EF4-FFF2-40B4-BE49-F238E27FC236}">
                  <a16:creationId xmlns:a16="http://schemas.microsoft.com/office/drawing/2014/main" id="{98F52264-0AB2-4775-A6FA-CE5C5BA9220F}"/>
                </a:ext>
              </a:extLst>
            </p:cNvPr>
            <p:cNvSpPr/>
            <p:nvPr/>
          </p:nvSpPr>
          <p:spPr>
            <a:xfrm>
              <a:off x="10255238" y="5528923"/>
              <a:ext cx="93700" cy="93701"/>
            </a:xfrm>
            <a:custGeom>
              <a:avLst/>
              <a:gdLst>
                <a:gd name="connsiteX0" fmla="*/ 93701 w 93700"/>
                <a:gd name="connsiteY0" fmla="*/ 46851 h 93701"/>
                <a:gd name="connsiteX1" fmla="*/ 46850 w 93700"/>
                <a:gd name="connsiteY1" fmla="*/ 93702 h 93701"/>
                <a:gd name="connsiteX2" fmla="*/ 0 w 93700"/>
                <a:gd name="connsiteY2" fmla="*/ 46851 h 93701"/>
                <a:gd name="connsiteX3" fmla="*/ 46850 w 93700"/>
                <a:gd name="connsiteY3" fmla="*/ 0 h 93701"/>
                <a:gd name="connsiteX4" fmla="*/ 93701 w 93700"/>
                <a:gd name="connsiteY4" fmla="*/ 46851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00" h="93701">
                  <a:moveTo>
                    <a:pt x="93701" y="46851"/>
                  </a:moveTo>
                  <a:cubicBezTo>
                    <a:pt x="93701" y="72726"/>
                    <a:pt x="72725" y="93702"/>
                    <a:pt x="46850" y="93702"/>
                  </a:cubicBezTo>
                  <a:cubicBezTo>
                    <a:pt x="20976" y="93702"/>
                    <a:pt x="0" y="72726"/>
                    <a:pt x="0" y="46851"/>
                  </a:cubicBezTo>
                  <a:cubicBezTo>
                    <a:pt x="0" y="20976"/>
                    <a:pt x="20976" y="0"/>
                    <a:pt x="46850" y="0"/>
                  </a:cubicBezTo>
                  <a:cubicBezTo>
                    <a:pt x="72725" y="0"/>
                    <a:pt x="93701" y="20976"/>
                    <a:pt x="93701" y="46851"/>
                  </a:cubicBezTo>
                  <a:close/>
                </a:path>
              </a:pathLst>
            </a:custGeom>
            <a:solidFill>
              <a:schemeClr val="accent2"/>
            </a:solidFill>
            <a:ln w="4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614" name="Рисунок 4" descr="Семь небольших маргаритки">
              <a:extLst>
                <a:ext uri="{FF2B5EF4-FFF2-40B4-BE49-F238E27FC236}">
                  <a16:creationId xmlns:a16="http://schemas.microsoft.com/office/drawing/2014/main" id="{C63F7AAD-F23C-49DA-B13F-FE7F74E0DC27}"/>
                </a:ext>
              </a:extLst>
            </p:cNvPr>
            <p:cNvGrpSpPr/>
            <p:nvPr/>
          </p:nvGrpSpPr>
          <p:grpSpPr>
            <a:xfrm>
              <a:off x="10087878" y="5361561"/>
              <a:ext cx="554861" cy="554876"/>
              <a:chOff x="10087878" y="5361561"/>
              <a:chExt cx="554861" cy="554876"/>
            </a:xfrm>
            <a:solidFill>
              <a:srgbClr val="D8D8D8"/>
            </a:solidFill>
          </p:grpSpPr>
          <p:sp>
            <p:nvSpPr>
              <p:cNvPr id="615" name="Полилиния: фигура 614">
                <a:extLst>
                  <a:ext uri="{FF2B5EF4-FFF2-40B4-BE49-F238E27FC236}">
                    <a16:creationId xmlns:a16="http://schemas.microsoft.com/office/drawing/2014/main" id="{C89D189B-BD49-4BFA-B5F2-6C9D6A561BD6}"/>
                  </a:ext>
                </a:extLst>
              </p:cNvPr>
              <p:cNvSpPr/>
              <p:nvPr/>
            </p:nvSpPr>
            <p:spPr>
              <a:xfrm rot="-2700000">
                <a:off x="10130021" y="5646312"/>
                <a:ext cx="140549" cy="62467"/>
              </a:xfrm>
              <a:custGeom>
                <a:avLst/>
                <a:gdLst>
                  <a:gd name="connsiteX0" fmla="*/ 140550 w 140549"/>
                  <a:gd name="connsiteY0" fmla="*/ 31234 h 62467"/>
                  <a:gd name="connsiteX1" fmla="*/ 70275 w 140549"/>
                  <a:gd name="connsiteY1" fmla="*/ 62467 h 62467"/>
                  <a:gd name="connsiteX2" fmla="*/ 0 w 140549"/>
                  <a:gd name="connsiteY2" fmla="*/ 31234 h 62467"/>
                  <a:gd name="connsiteX3" fmla="*/ 70275 w 140549"/>
                  <a:gd name="connsiteY3" fmla="*/ 0 h 62467"/>
                  <a:gd name="connsiteX4" fmla="*/ 140550 w 140549"/>
                  <a:gd name="connsiteY4" fmla="*/ 31234 h 6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49" h="62467">
                    <a:moveTo>
                      <a:pt x="140550" y="31234"/>
                    </a:moveTo>
                    <a:cubicBezTo>
                      <a:pt x="140550" y="48484"/>
                      <a:pt x="109086" y="62467"/>
                      <a:pt x="70275" y="62467"/>
                    </a:cubicBezTo>
                    <a:cubicBezTo>
                      <a:pt x="31463" y="62467"/>
                      <a:pt x="0" y="48484"/>
                      <a:pt x="0" y="31234"/>
                    </a:cubicBezTo>
                    <a:cubicBezTo>
                      <a:pt x="0" y="13984"/>
                      <a:pt x="31463" y="0"/>
                      <a:pt x="70275" y="0"/>
                    </a:cubicBezTo>
                    <a:cubicBezTo>
                      <a:pt x="109086" y="0"/>
                      <a:pt x="140550" y="13984"/>
                      <a:pt x="140550" y="31234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6" name="Полилиния: фигура 615">
                <a:extLst>
                  <a:ext uri="{FF2B5EF4-FFF2-40B4-BE49-F238E27FC236}">
                    <a16:creationId xmlns:a16="http://schemas.microsoft.com/office/drawing/2014/main" id="{D666FD57-19AD-44CE-A2BB-0B590FEBFD48}"/>
                  </a:ext>
                </a:extLst>
              </p:cNvPr>
              <p:cNvSpPr/>
              <p:nvPr/>
            </p:nvSpPr>
            <p:spPr>
              <a:xfrm>
                <a:off x="10270855" y="5649429"/>
                <a:ext cx="62467" cy="140552"/>
              </a:xfrm>
              <a:custGeom>
                <a:avLst/>
                <a:gdLst>
                  <a:gd name="connsiteX0" fmla="*/ 62467 w 62467"/>
                  <a:gd name="connsiteY0" fmla="*/ 70276 h 140552"/>
                  <a:gd name="connsiteX1" fmla="*/ 31234 w 62467"/>
                  <a:gd name="connsiteY1" fmla="*/ 140553 h 140552"/>
                  <a:gd name="connsiteX2" fmla="*/ 0 w 62467"/>
                  <a:gd name="connsiteY2" fmla="*/ 70276 h 140552"/>
                  <a:gd name="connsiteX3" fmla="*/ 31234 w 62467"/>
                  <a:gd name="connsiteY3" fmla="*/ 0 h 140552"/>
                  <a:gd name="connsiteX4" fmla="*/ 62467 w 62467"/>
                  <a:gd name="connsiteY4" fmla="*/ 70276 h 14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67" h="140552">
                    <a:moveTo>
                      <a:pt x="62467" y="70276"/>
                    </a:moveTo>
                    <a:cubicBezTo>
                      <a:pt x="62467" y="109089"/>
                      <a:pt x="48483" y="140553"/>
                      <a:pt x="31234" y="140553"/>
                    </a:cubicBezTo>
                    <a:cubicBezTo>
                      <a:pt x="13984" y="140553"/>
                      <a:pt x="0" y="109089"/>
                      <a:pt x="0" y="70276"/>
                    </a:cubicBezTo>
                    <a:cubicBezTo>
                      <a:pt x="0" y="31464"/>
                      <a:pt x="13984" y="0"/>
                      <a:pt x="31234" y="0"/>
                    </a:cubicBezTo>
                    <a:cubicBezTo>
                      <a:pt x="48483" y="0"/>
                      <a:pt x="62467" y="31464"/>
                      <a:pt x="62467" y="70276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7" name="Полилиния: фигура 616">
                <a:extLst>
                  <a:ext uri="{FF2B5EF4-FFF2-40B4-BE49-F238E27FC236}">
                    <a16:creationId xmlns:a16="http://schemas.microsoft.com/office/drawing/2014/main" id="{5E0D98E4-C262-44D1-9EC6-F5625EA063BE}"/>
                  </a:ext>
                </a:extLst>
              </p:cNvPr>
              <p:cNvSpPr/>
              <p:nvPr/>
            </p:nvSpPr>
            <p:spPr>
              <a:xfrm rot="-2700000">
                <a:off x="10372612" y="5607275"/>
                <a:ext cx="62466" cy="140551"/>
              </a:xfrm>
              <a:custGeom>
                <a:avLst/>
                <a:gdLst>
                  <a:gd name="connsiteX0" fmla="*/ 62467 w 62466"/>
                  <a:gd name="connsiteY0" fmla="*/ 70276 h 140551"/>
                  <a:gd name="connsiteX1" fmla="*/ 31233 w 62466"/>
                  <a:gd name="connsiteY1" fmla="*/ 140551 h 140551"/>
                  <a:gd name="connsiteX2" fmla="*/ 0 w 62466"/>
                  <a:gd name="connsiteY2" fmla="*/ 70276 h 140551"/>
                  <a:gd name="connsiteX3" fmla="*/ 31233 w 62466"/>
                  <a:gd name="connsiteY3" fmla="*/ 0 h 140551"/>
                  <a:gd name="connsiteX4" fmla="*/ 62467 w 62466"/>
                  <a:gd name="connsiteY4" fmla="*/ 70276 h 14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66" h="140551">
                    <a:moveTo>
                      <a:pt x="62467" y="70276"/>
                    </a:moveTo>
                    <a:cubicBezTo>
                      <a:pt x="62467" y="109088"/>
                      <a:pt x="48483" y="140551"/>
                      <a:pt x="31233" y="140551"/>
                    </a:cubicBezTo>
                    <a:cubicBezTo>
                      <a:pt x="13984" y="140551"/>
                      <a:pt x="0" y="109088"/>
                      <a:pt x="0" y="70276"/>
                    </a:cubicBezTo>
                    <a:cubicBezTo>
                      <a:pt x="0" y="31464"/>
                      <a:pt x="13984" y="0"/>
                      <a:pt x="31233" y="0"/>
                    </a:cubicBezTo>
                    <a:cubicBezTo>
                      <a:pt x="48483" y="0"/>
                      <a:pt x="62467" y="31464"/>
                      <a:pt x="62467" y="70276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8" name="Полилиния: фигура 617">
                <a:extLst>
                  <a:ext uri="{FF2B5EF4-FFF2-40B4-BE49-F238E27FC236}">
                    <a16:creationId xmlns:a16="http://schemas.microsoft.com/office/drawing/2014/main" id="{954AA8D7-827F-424D-9C39-06564C36FC84}"/>
                  </a:ext>
                </a:extLst>
              </p:cNvPr>
              <p:cNvSpPr/>
              <p:nvPr/>
            </p:nvSpPr>
            <p:spPr>
              <a:xfrm>
                <a:off x="10375742" y="5544540"/>
                <a:ext cx="140550" cy="62467"/>
              </a:xfrm>
              <a:custGeom>
                <a:avLst/>
                <a:gdLst>
                  <a:gd name="connsiteX0" fmla="*/ 140551 w 140550"/>
                  <a:gd name="connsiteY0" fmla="*/ 31234 h 62467"/>
                  <a:gd name="connsiteX1" fmla="*/ 70275 w 140550"/>
                  <a:gd name="connsiteY1" fmla="*/ 62468 h 62467"/>
                  <a:gd name="connsiteX2" fmla="*/ 0 w 140550"/>
                  <a:gd name="connsiteY2" fmla="*/ 31234 h 62467"/>
                  <a:gd name="connsiteX3" fmla="*/ 70275 w 140550"/>
                  <a:gd name="connsiteY3" fmla="*/ 0 h 62467"/>
                  <a:gd name="connsiteX4" fmla="*/ 140551 w 140550"/>
                  <a:gd name="connsiteY4" fmla="*/ 31234 h 6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50" h="62467">
                    <a:moveTo>
                      <a:pt x="140551" y="31234"/>
                    </a:moveTo>
                    <a:cubicBezTo>
                      <a:pt x="140551" y="48484"/>
                      <a:pt x="109087" y="62468"/>
                      <a:pt x="70275" y="62468"/>
                    </a:cubicBezTo>
                    <a:cubicBezTo>
                      <a:pt x="31463" y="62468"/>
                      <a:pt x="0" y="48484"/>
                      <a:pt x="0" y="31234"/>
                    </a:cubicBezTo>
                    <a:cubicBezTo>
                      <a:pt x="0" y="13984"/>
                      <a:pt x="31463" y="0"/>
                      <a:pt x="70275" y="0"/>
                    </a:cubicBezTo>
                    <a:cubicBezTo>
                      <a:pt x="109087" y="0"/>
                      <a:pt x="140551" y="13984"/>
                      <a:pt x="140551" y="31234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19" name="Полилиния: фигура 618">
                <a:extLst>
                  <a:ext uri="{FF2B5EF4-FFF2-40B4-BE49-F238E27FC236}">
                    <a16:creationId xmlns:a16="http://schemas.microsoft.com/office/drawing/2014/main" id="{C1F2314E-94AC-405E-BC56-776E82B16249}"/>
                  </a:ext>
                </a:extLst>
              </p:cNvPr>
              <p:cNvSpPr/>
              <p:nvPr/>
            </p:nvSpPr>
            <p:spPr>
              <a:xfrm rot="-2700000">
                <a:off x="10333571" y="5442765"/>
                <a:ext cx="140549" cy="62467"/>
              </a:xfrm>
              <a:custGeom>
                <a:avLst/>
                <a:gdLst>
                  <a:gd name="connsiteX0" fmla="*/ 140550 w 140549"/>
                  <a:gd name="connsiteY0" fmla="*/ 31234 h 62467"/>
                  <a:gd name="connsiteX1" fmla="*/ 70275 w 140549"/>
                  <a:gd name="connsiteY1" fmla="*/ 62467 h 62467"/>
                  <a:gd name="connsiteX2" fmla="*/ 0 w 140549"/>
                  <a:gd name="connsiteY2" fmla="*/ 31234 h 62467"/>
                  <a:gd name="connsiteX3" fmla="*/ 70275 w 140549"/>
                  <a:gd name="connsiteY3" fmla="*/ 0 h 62467"/>
                  <a:gd name="connsiteX4" fmla="*/ 140550 w 140549"/>
                  <a:gd name="connsiteY4" fmla="*/ 31234 h 6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49" h="62467">
                    <a:moveTo>
                      <a:pt x="140550" y="31234"/>
                    </a:moveTo>
                    <a:cubicBezTo>
                      <a:pt x="140550" y="48483"/>
                      <a:pt x="109086" y="62467"/>
                      <a:pt x="70275" y="62467"/>
                    </a:cubicBezTo>
                    <a:cubicBezTo>
                      <a:pt x="31463" y="62467"/>
                      <a:pt x="0" y="48483"/>
                      <a:pt x="0" y="31234"/>
                    </a:cubicBezTo>
                    <a:cubicBezTo>
                      <a:pt x="0" y="13984"/>
                      <a:pt x="31463" y="0"/>
                      <a:pt x="70275" y="0"/>
                    </a:cubicBezTo>
                    <a:cubicBezTo>
                      <a:pt x="109086" y="0"/>
                      <a:pt x="140550" y="13984"/>
                      <a:pt x="140550" y="31234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0" name="Полилиния: фигура 619">
                <a:extLst>
                  <a:ext uri="{FF2B5EF4-FFF2-40B4-BE49-F238E27FC236}">
                    <a16:creationId xmlns:a16="http://schemas.microsoft.com/office/drawing/2014/main" id="{68D49F28-39E1-44D2-976D-6F38C008FF16}"/>
                  </a:ext>
                </a:extLst>
              </p:cNvPr>
              <p:cNvSpPr/>
              <p:nvPr/>
            </p:nvSpPr>
            <p:spPr>
              <a:xfrm>
                <a:off x="10270855" y="5361561"/>
                <a:ext cx="62467" cy="140552"/>
              </a:xfrm>
              <a:custGeom>
                <a:avLst/>
                <a:gdLst>
                  <a:gd name="connsiteX0" fmla="*/ 62467 w 62467"/>
                  <a:gd name="connsiteY0" fmla="*/ 70276 h 140552"/>
                  <a:gd name="connsiteX1" fmla="*/ 31234 w 62467"/>
                  <a:gd name="connsiteY1" fmla="*/ 140553 h 140552"/>
                  <a:gd name="connsiteX2" fmla="*/ 0 w 62467"/>
                  <a:gd name="connsiteY2" fmla="*/ 70276 h 140552"/>
                  <a:gd name="connsiteX3" fmla="*/ 31234 w 62467"/>
                  <a:gd name="connsiteY3" fmla="*/ 0 h 140552"/>
                  <a:gd name="connsiteX4" fmla="*/ 62467 w 62467"/>
                  <a:gd name="connsiteY4" fmla="*/ 70276 h 14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67" h="140552">
                    <a:moveTo>
                      <a:pt x="62467" y="70276"/>
                    </a:moveTo>
                    <a:cubicBezTo>
                      <a:pt x="62467" y="109089"/>
                      <a:pt x="48483" y="140553"/>
                      <a:pt x="31234" y="140553"/>
                    </a:cubicBezTo>
                    <a:cubicBezTo>
                      <a:pt x="13984" y="140553"/>
                      <a:pt x="0" y="109089"/>
                      <a:pt x="0" y="70276"/>
                    </a:cubicBezTo>
                    <a:cubicBezTo>
                      <a:pt x="0" y="31464"/>
                      <a:pt x="13984" y="0"/>
                      <a:pt x="31234" y="0"/>
                    </a:cubicBezTo>
                    <a:cubicBezTo>
                      <a:pt x="48483" y="0"/>
                      <a:pt x="62467" y="31464"/>
                      <a:pt x="62467" y="70276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1" name="Полилиния: фигура 620">
                <a:extLst>
                  <a:ext uri="{FF2B5EF4-FFF2-40B4-BE49-F238E27FC236}">
                    <a16:creationId xmlns:a16="http://schemas.microsoft.com/office/drawing/2014/main" id="{174A219D-9FCF-4D58-8E14-138346CD9DED}"/>
                  </a:ext>
                </a:extLst>
              </p:cNvPr>
              <p:cNvSpPr/>
              <p:nvPr/>
            </p:nvSpPr>
            <p:spPr>
              <a:xfrm rot="-2700000">
                <a:off x="10169063" y="5403718"/>
                <a:ext cx="62466" cy="140551"/>
              </a:xfrm>
              <a:custGeom>
                <a:avLst/>
                <a:gdLst>
                  <a:gd name="connsiteX0" fmla="*/ 62466 w 62466"/>
                  <a:gd name="connsiteY0" fmla="*/ 70276 h 140551"/>
                  <a:gd name="connsiteX1" fmla="*/ 31233 w 62466"/>
                  <a:gd name="connsiteY1" fmla="*/ 140551 h 140551"/>
                  <a:gd name="connsiteX2" fmla="*/ 0 w 62466"/>
                  <a:gd name="connsiteY2" fmla="*/ 70276 h 140551"/>
                  <a:gd name="connsiteX3" fmla="*/ 31233 w 62466"/>
                  <a:gd name="connsiteY3" fmla="*/ 0 h 140551"/>
                  <a:gd name="connsiteX4" fmla="*/ 62466 w 62466"/>
                  <a:gd name="connsiteY4" fmla="*/ 70276 h 14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66" h="140551">
                    <a:moveTo>
                      <a:pt x="62466" y="70276"/>
                    </a:moveTo>
                    <a:cubicBezTo>
                      <a:pt x="62466" y="109088"/>
                      <a:pt x="48483" y="140551"/>
                      <a:pt x="31233" y="140551"/>
                    </a:cubicBezTo>
                    <a:cubicBezTo>
                      <a:pt x="13984" y="140551"/>
                      <a:pt x="0" y="109088"/>
                      <a:pt x="0" y="70276"/>
                    </a:cubicBezTo>
                    <a:cubicBezTo>
                      <a:pt x="0" y="31464"/>
                      <a:pt x="13984" y="0"/>
                      <a:pt x="31233" y="0"/>
                    </a:cubicBezTo>
                    <a:cubicBezTo>
                      <a:pt x="48483" y="0"/>
                      <a:pt x="62466" y="31464"/>
                      <a:pt x="62466" y="70276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2" name="Полилиния: фигура 621">
                <a:extLst>
                  <a:ext uri="{FF2B5EF4-FFF2-40B4-BE49-F238E27FC236}">
                    <a16:creationId xmlns:a16="http://schemas.microsoft.com/office/drawing/2014/main" id="{7AD11406-1F01-42C7-975C-4D7D76AA7919}"/>
                  </a:ext>
                </a:extLst>
              </p:cNvPr>
              <p:cNvSpPr/>
              <p:nvPr/>
            </p:nvSpPr>
            <p:spPr>
              <a:xfrm>
                <a:off x="10087878" y="5544540"/>
                <a:ext cx="140550" cy="62467"/>
              </a:xfrm>
              <a:custGeom>
                <a:avLst/>
                <a:gdLst>
                  <a:gd name="connsiteX0" fmla="*/ 140551 w 140550"/>
                  <a:gd name="connsiteY0" fmla="*/ 31234 h 62467"/>
                  <a:gd name="connsiteX1" fmla="*/ 70275 w 140550"/>
                  <a:gd name="connsiteY1" fmla="*/ 62468 h 62467"/>
                  <a:gd name="connsiteX2" fmla="*/ 0 w 140550"/>
                  <a:gd name="connsiteY2" fmla="*/ 31234 h 62467"/>
                  <a:gd name="connsiteX3" fmla="*/ 70275 w 140550"/>
                  <a:gd name="connsiteY3" fmla="*/ 0 h 62467"/>
                  <a:gd name="connsiteX4" fmla="*/ 140551 w 140550"/>
                  <a:gd name="connsiteY4" fmla="*/ 31234 h 6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50" h="62467">
                    <a:moveTo>
                      <a:pt x="140551" y="31234"/>
                    </a:moveTo>
                    <a:cubicBezTo>
                      <a:pt x="140551" y="48484"/>
                      <a:pt x="109088" y="62468"/>
                      <a:pt x="70275" y="62468"/>
                    </a:cubicBezTo>
                    <a:cubicBezTo>
                      <a:pt x="31463" y="62468"/>
                      <a:pt x="0" y="48484"/>
                      <a:pt x="0" y="31234"/>
                    </a:cubicBezTo>
                    <a:cubicBezTo>
                      <a:pt x="0" y="13984"/>
                      <a:pt x="31463" y="0"/>
                      <a:pt x="70275" y="0"/>
                    </a:cubicBezTo>
                    <a:cubicBezTo>
                      <a:pt x="109088" y="0"/>
                      <a:pt x="140551" y="13984"/>
                      <a:pt x="140551" y="31234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623" name="Рисунок 4" descr="Семь небольших маргаритки">
            <a:extLst>
              <a:ext uri="{FF2B5EF4-FFF2-40B4-BE49-F238E27FC236}">
                <a16:creationId xmlns:a16="http://schemas.microsoft.com/office/drawing/2014/main" id="{435818A4-DB28-4783-8D13-4097EBC6825C}"/>
              </a:ext>
            </a:extLst>
          </p:cNvPr>
          <p:cNvGrpSpPr/>
          <p:nvPr/>
        </p:nvGrpSpPr>
        <p:grpSpPr>
          <a:xfrm>
            <a:off x="8754554" y="4867275"/>
            <a:ext cx="1078966" cy="1078996"/>
            <a:chOff x="10087878" y="5361561"/>
            <a:chExt cx="554861" cy="554876"/>
          </a:xfrm>
        </p:grpSpPr>
        <p:sp>
          <p:nvSpPr>
            <p:cNvPr id="624" name="Полилиния: фигура 623">
              <a:extLst>
                <a:ext uri="{FF2B5EF4-FFF2-40B4-BE49-F238E27FC236}">
                  <a16:creationId xmlns:a16="http://schemas.microsoft.com/office/drawing/2014/main" id="{E89B2E7A-3E22-4603-B6BD-BA9E8858AEC2}"/>
                </a:ext>
              </a:extLst>
            </p:cNvPr>
            <p:cNvSpPr/>
            <p:nvPr/>
          </p:nvSpPr>
          <p:spPr>
            <a:xfrm>
              <a:off x="10255238" y="5528923"/>
              <a:ext cx="93700" cy="93701"/>
            </a:xfrm>
            <a:custGeom>
              <a:avLst/>
              <a:gdLst>
                <a:gd name="connsiteX0" fmla="*/ 93701 w 93700"/>
                <a:gd name="connsiteY0" fmla="*/ 46851 h 93701"/>
                <a:gd name="connsiteX1" fmla="*/ 46850 w 93700"/>
                <a:gd name="connsiteY1" fmla="*/ 93702 h 93701"/>
                <a:gd name="connsiteX2" fmla="*/ 0 w 93700"/>
                <a:gd name="connsiteY2" fmla="*/ 46851 h 93701"/>
                <a:gd name="connsiteX3" fmla="*/ 46850 w 93700"/>
                <a:gd name="connsiteY3" fmla="*/ 0 h 93701"/>
                <a:gd name="connsiteX4" fmla="*/ 93701 w 93700"/>
                <a:gd name="connsiteY4" fmla="*/ 46851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00" h="93701">
                  <a:moveTo>
                    <a:pt x="93701" y="46851"/>
                  </a:moveTo>
                  <a:cubicBezTo>
                    <a:pt x="93701" y="72726"/>
                    <a:pt x="72725" y="93702"/>
                    <a:pt x="46850" y="93702"/>
                  </a:cubicBezTo>
                  <a:cubicBezTo>
                    <a:pt x="20976" y="93702"/>
                    <a:pt x="0" y="72726"/>
                    <a:pt x="0" y="46851"/>
                  </a:cubicBezTo>
                  <a:cubicBezTo>
                    <a:pt x="0" y="20976"/>
                    <a:pt x="20976" y="0"/>
                    <a:pt x="46850" y="0"/>
                  </a:cubicBezTo>
                  <a:cubicBezTo>
                    <a:pt x="72725" y="0"/>
                    <a:pt x="93701" y="20976"/>
                    <a:pt x="93701" y="46851"/>
                  </a:cubicBezTo>
                  <a:close/>
                </a:path>
              </a:pathLst>
            </a:custGeom>
            <a:solidFill>
              <a:schemeClr val="accent2"/>
            </a:solidFill>
            <a:ln w="4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625" name="Рисунок 4" descr="Семь небольших маргаритки">
              <a:extLst>
                <a:ext uri="{FF2B5EF4-FFF2-40B4-BE49-F238E27FC236}">
                  <a16:creationId xmlns:a16="http://schemas.microsoft.com/office/drawing/2014/main" id="{E4EB6799-8DB7-4D1A-AC48-47928C0EC378}"/>
                </a:ext>
              </a:extLst>
            </p:cNvPr>
            <p:cNvGrpSpPr/>
            <p:nvPr/>
          </p:nvGrpSpPr>
          <p:grpSpPr>
            <a:xfrm>
              <a:off x="10087878" y="5361561"/>
              <a:ext cx="554861" cy="554876"/>
              <a:chOff x="10087878" y="5361561"/>
              <a:chExt cx="554861" cy="554876"/>
            </a:xfrm>
            <a:solidFill>
              <a:srgbClr val="D8D8D8"/>
            </a:solidFill>
          </p:grpSpPr>
          <p:sp>
            <p:nvSpPr>
              <p:cNvPr id="626" name="Полилиния: фигура 625">
                <a:extLst>
                  <a:ext uri="{FF2B5EF4-FFF2-40B4-BE49-F238E27FC236}">
                    <a16:creationId xmlns:a16="http://schemas.microsoft.com/office/drawing/2014/main" id="{F8969EAE-7CE9-47C9-BB4F-5319102F7E62}"/>
                  </a:ext>
                </a:extLst>
              </p:cNvPr>
              <p:cNvSpPr/>
              <p:nvPr/>
            </p:nvSpPr>
            <p:spPr>
              <a:xfrm rot="-2700000">
                <a:off x="10130021" y="5646312"/>
                <a:ext cx="140549" cy="62467"/>
              </a:xfrm>
              <a:custGeom>
                <a:avLst/>
                <a:gdLst>
                  <a:gd name="connsiteX0" fmla="*/ 140550 w 140549"/>
                  <a:gd name="connsiteY0" fmla="*/ 31234 h 62467"/>
                  <a:gd name="connsiteX1" fmla="*/ 70275 w 140549"/>
                  <a:gd name="connsiteY1" fmla="*/ 62467 h 62467"/>
                  <a:gd name="connsiteX2" fmla="*/ 0 w 140549"/>
                  <a:gd name="connsiteY2" fmla="*/ 31234 h 62467"/>
                  <a:gd name="connsiteX3" fmla="*/ 70275 w 140549"/>
                  <a:gd name="connsiteY3" fmla="*/ 0 h 62467"/>
                  <a:gd name="connsiteX4" fmla="*/ 140550 w 140549"/>
                  <a:gd name="connsiteY4" fmla="*/ 31234 h 6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49" h="62467">
                    <a:moveTo>
                      <a:pt x="140550" y="31234"/>
                    </a:moveTo>
                    <a:cubicBezTo>
                      <a:pt x="140550" y="48484"/>
                      <a:pt x="109086" y="62467"/>
                      <a:pt x="70275" y="62467"/>
                    </a:cubicBezTo>
                    <a:cubicBezTo>
                      <a:pt x="31463" y="62467"/>
                      <a:pt x="0" y="48484"/>
                      <a:pt x="0" y="31234"/>
                    </a:cubicBezTo>
                    <a:cubicBezTo>
                      <a:pt x="0" y="13984"/>
                      <a:pt x="31463" y="0"/>
                      <a:pt x="70275" y="0"/>
                    </a:cubicBezTo>
                    <a:cubicBezTo>
                      <a:pt x="109086" y="0"/>
                      <a:pt x="140550" y="13984"/>
                      <a:pt x="140550" y="31234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7" name="Полилиния: фигура 626">
                <a:extLst>
                  <a:ext uri="{FF2B5EF4-FFF2-40B4-BE49-F238E27FC236}">
                    <a16:creationId xmlns:a16="http://schemas.microsoft.com/office/drawing/2014/main" id="{B13E2170-A247-4B22-B0F6-1B15116ABCC1}"/>
                  </a:ext>
                </a:extLst>
              </p:cNvPr>
              <p:cNvSpPr/>
              <p:nvPr/>
            </p:nvSpPr>
            <p:spPr>
              <a:xfrm>
                <a:off x="10270855" y="5649429"/>
                <a:ext cx="62467" cy="140552"/>
              </a:xfrm>
              <a:custGeom>
                <a:avLst/>
                <a:gdLst>
                  <a:gd name="connsiteX0" fmla="*/ 62467 w 62467"/>
                  <a:gd name="connsiteY0" fmla="*/ 70276 h 140552"/>
                  <a:gd name="connsiteX1" fmla="*/ 31234 w 62467"/>
                  <a:gd name="connsiteY1" fmla="*/ 140553 h 140552"/>
                  <a:gd name="connsiteX2" fmla="*/ 0 w 62467"/>
                  <a:gd name="connsiteY2" fmla="*/ 70276 h 140552"/>
                  <a:gd name="connsiteX3" fmla="*/ 31234 w 62467"/>
                  <a:gd name="connsiteY3" fmla="*/ 0 h 140552"/>
                  <a:gd name="connsiteX4" fmla="*/ 62467 w 62467"/>
                  <a:gd name="connsiteY4" fmla="*/ 70276 h 14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67" h="140552">
                    <a:moveTo>
                      <a:pt x="62467" y="70276"/>
                    </a:moveTo>
                    <a:cubicBezTo>
                      <a:pt x="62467" y="109089"/>
                      <a:pt x="48483" y="140553"/>
                      <a:pt x="31234" y="140553"/>
                    </a:cubicBezTo>
                    <a:cubicBezTo>
                      <a:pt x="13984" y="140553"/>
                      <a:pt x="0" y="109089"/>
                      <a:pt x="0" y="70276"/>
                    </a:cubicBezTo>
                    <a:cubicBezTo>
                      <a:pt x="0" y="31464"/>
                      <a:pt x="13984" y="0"/>
                      <a:pt x="31234" y="0"/>
                    </a:cubicBezTo>
                    <a:cubicBezTo>
                      <a:pt x="48483" y="0"/>
                      <a:pt x="62467" y="31464"/>
                      <a:pt x="62467" y="70276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8" name="Полилиния: фигура 627">
                <a:extLst>
                  <a:ext uri="{FF2B5EF4-FFF2-40B4-BE49-F238E27FC236}">
                    <a16:creationId xmlns:a16="http://schemas.microsoft.com/office/drawing/2014/main" id="{769E107F-8E15-48C9-AB92-C0CE495EA2A4}"/>
                  </a:ext>
                </a:extLst>
              </p:cNvPr>
              <p:cNvSpPr/>
              <p:nvPr/>
            </p:nvSpPr>
            <p:spPr>
              <a:xfrm rot="-2700000">
                <a:off x="10372612" y="5607275"/>
                <a:ext cx="62466" cy="140551"/>
              </a:xfrm>
              <a:custGeom>
                <a:avLst/>
                <a:gdLst>
                  <a:gd name="connsiteX0" fmla="*/ 62467 w 62466"/>
                  <a:gd name="connsiteY0" fmla="*/ 70276 h 140551"/>
                  <a:gd name="connsiteX1" fmla="*/ 31233 w 62466"/>
                  <a:gd name="connsiteY1" fmla="*/ 140551 h 140551"/>
                  <a:gd name="connsiteX2" fmla="*/ 0 w 62466"/>
                  <a:gd name="connsiteY2" fmla="*/ 70276 h 140551"/>
                  <a:gd name="connsiteX3" fmla="*/ 31233 w 62466"/>
                  <a:gd name="connsiteY3" fmla="*/ 0 h 140551"/>
                  <a:gd name="connsiteX4" fmla="*/ 62467 w 62466"/>
                  <a:gd name="connsiteY4" fmla="*/ 70276 h 14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66" h="140551">
                    <a:moveTo>
                      <a:pt x="62467" y="70276"/>
                    </a:moveTo>
                    <a:cubicBezTo>
                      <a:pt x="62467" y="109088"/>
                      <a:pt x="48483" y="140551"/>
                      <a:pt x="31233" y="140551"/>
                    </a:cubicBezTo>
                    <a:cubicBezTo>
                      <a:pt x="13984" y="140551"/>
                      <a:pt x="0" y="109088"/>
                      <a:pt x="0" y="70276"/>
                    </a:cubicBezTo>
                    <a:cubicBezTo>
                      <a:pt x="0" y="31464"/>
                      <a:pt x="13984" y="0"/>
                      <a:pt x="31233" y="0"/>
                    </a:cubicBezTo>
                    <a:cubicBezTo>
                      <a:pt x="48483" y="0"/>
                      <a:pt x="62467" y="31464"/>
                      <a:pt x="62467" y="70276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29" name="Полилиния: фигура 628">
                <a:extLst>
                  <a:ext uri="{FF2B5EF4-FFF2-40B4-BE49-F238E27FC236}">
                    <a16:creationId xmlns:a16="http://schemas.microsoft.com/office/drawing/2014/main" id="{600C37EC-497D-4D64-A377-E14FAB19289F}"/>
                  </a:ext>
                </a:extLst>
              </p:cNvPr>
              <p:cNvSpPr/>
              <p:nvPr/>
            </p:nvSpPr>
            <p:spPr>
              <a:xfrm>
                <a:off x="10375742" y="5544540"/>
                <a:ext cx="140550" cy="62467"/>
              </a:xfrm>
              <a:custGeom>
                <a:avLst/>
                <a:gdLst>
                  <a:gd name="connsiteX0" fmla="*/ 140551 w 140550"/>
                  <a:gd name="connsiteY0" fmla="*/ 31234 h 62467"/>
                  <a:gd name="connsiteX1" fmla="*/ 70275 w 140550"/>
                  <a:gd name="connsiteY1" fmla="*/ 62468 h 62467"/>
                  <a:gd name="connsiteX2" fmla="*/ 0 w 140550"/>
                  <a:gd name="connsiteY2" fmla="*/ 31234 h 62467"/>
                  <a:gd name="connsiteX3" fmla="*/ 70275 w 140550"/>
                  <a:gd name="connsiteY3" fmla="*/ 0 h 62467"/>
                  <a:gd name="connsiteX4" fmla="*/ 140551 w 140550"/>
                  <a:gd name="connsiteY4" fmla="*/ 31234 h 6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50" h="62467">
                    <a:moveTo>
                      <a:pt x="140551" y="31234"/>
                    </a:moveTo>
                    <a:cubicBezTo>
                      <a:pt x="140551" y="48484"/>
                      <a:pt x="109087" y="62468"/>
                      <a:pt x="70275" y="62468"/>
                    </a:cubicBezTo>
                    <a:cubicBezTo>
                      <a:pt x="31463" y="62468"/>
                      <a:pt x="0" y="48484"/>
                      <a:pt x="0" y="31234"/>
                    </a:cubicBezTo>
                    <a:cubicBezTo>
                      <a:pt x="0" y="13984"/>
                      <a:pt x="31463" y="0"/>
                      <a:pt x="70275" y="0"/>
                    </a:cubicBezTo>
                    <a:cubicBezTo>
                      <a:pt x="109087" y="0"/>
                      <a:pt x="140551" y="13984"/>
                      <a:pt x="140551" y="31234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0" name="Полилиния: фигура 629">
                <a:extLst>
                  <a:ext uri="{FF2B5EF4-FFF2-40B4-BE49-F238E27FC236}">
                    <a16:creationId xmlns:a16="http://schemas.microsoft.com/office/drawing/2014/main" id="{D1066C36-84AB-42CE-AA74-927E6B110997}"/>
                  </a:ext>
                </a:extLst>
              </p:cNvPr>
              <p:cNvSpPr/>
              <p:nvPr/>
            </p:nvSpPr>
            <p:spPr>
              <a:xfrm rot="-2700000">
                <a:off x="10333571" y="5442765"/>
                <a:ext cx="140549" cy="62467"/>
              </a:xfrm>
              <a:custGeom>
                <a:avLst/>
                <a:gdLst>
                  <a:gd name="connsiteX0" fmla="*/ 140550 w 140549"/>
                  <a:gd name="connsiteY0" fmla="*/ 31234 h 62467"/>
                  <a:gd name="connsiteX1" fmla="*/ 70275 w 140549"/>
                  <a:gd name="connsiteY1" fmla="*/ 62467 h 62467"/>
                  <a:gd name="connsiteX2" fmla="*/ 0 w 140549"/>
                  <a:gd name="connsiteY2" fmla="*/ 31234 h 62467"/>
                  <a:gd name="connsiteX3" fmla="*/ 70275 w 140549"/>
                  <a:gd name="connsiteY3" fmla="*/ 0 h 62467"/>
                  <a:gd name="connsiteX4" fmla="*/ 140550 w 140549"/>
                  <a:gd name="connsiteY4" fmla="*/ 31234 h 6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49" h="62467">
                    <a:moveTo>
                      <a:pt x="140550" y="31234"/>
                    </a:moveTo>
                    <a:cubicBezTo>
                      <a:pt x="140550" y="48483"/>
                      <a:pt x="109086" y="62467"/>
                      <a:pt x="70275" y="62467"/>
                    </a:cubicBezTo>
                    <a:cubicBezTo>
                      <a:pt x="31463" y="62467"/>
                      <a:pt x="0" y="48483"/>
                      <a:pt x="0" y="31234"/>
                    </a:cubicBezTo>
                    <a:cubicBezTo>
                      <a:pt x="0" y="13984"/>
                      <a:pt x="31463" y="0"/>
                      <a:pt x="70275" y="0"/>
                    </a:cubicBezTo>
                    <a:cubicBezTo>
                      <a:pt x="109086" y="0"/>
                      <a:pt x="140550" y="13984"/>
                      <a:pt x="140550" y="31234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1" name="Полилиния: фигура 630">
                <a:extLst>
                  <a:ext uri="{FF2B5EF4-FFF2-40B4-BE49-F238E27FC236}">
                    <a16:creationId xmlns:a16="http://schemas.microsoft.com/office/drawing/2014/main" id="{ECF9506B-1727-4E13-A1C2-2766600F2056}"/>
                  </a:ext>
                </a:extLst>
              </p:cNvPr>
              <p:cNvSpPr/>
              <p:nvPr/>
            </p:nvSpPr>
            <p:spPr>
              <a:xfrm>
                <a:off x="10270855" y="5361561"/>
                <a:ext cx="62467" cy="140552"/>
              </a:xfrm>
              <a:custGeom>
                <a:avLst/>
                <a:gdLst>
                  <a:gd name="connsiteX0" fmla="*/ 62467 w 62467"/>
                  <a:gd name="connsiteY0" fmla="*/ 70276 h 140552"/>
                  <a:gd name="connsiteX1" fmla="*/ 31234 w 62467"/>
                  <a:gd name="connsiteY1" fmla="*/ 140553 h 140552"/>
                  <a:gd name="connsiteX2" fmla="*/ 0 w 62467"/>
                  <a:gd name="connsiteY2" fmla="*/ 70276 h 140552"/>
                  <a:gd name="connsiteX3" fmla="*/ 31234 w 62467"/>
                  <a:gd name="connsiteY3" fmla="*/ 0 h 140552"/>
                  <a:gd name="connsiteX4" fmla="*/ 62467 w 62467"/>
                  <a:gd name="connsiteY4" fmla="*/ 70276 h 14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67" h="140552">
                    <a:moveTo>
                      <a:pt x="62467" y="70276"/>
                    </a:moveTo>
                    <a:cubicBezTo>
                      <a:pt x="62467" y="109089"/>
                      <a:pt x="48483" y="140553"/>
                      <a:pt x="31234" y="140553"/>
                    </a:cubicBezTo>
                    <a:cubicBezTo>
                      <a:pt x="13984" y="140553"/>
                      <a:pt x="0" y="109089"/>
                      <a:pt x="0" y="70276"/>
                    </a:cubicBezTo>
                    <a:cubicBezTo>
                      <a:pt x="0" y="31464"/>
                      <a:pt x="13984" y="0"/>
                      <a:pt x="31234" y="0"/>
                    </a:cubicBezTo>
                    <a:cubicBezTo>
                      <a:pt x="48483" y="0"/>
                      <a:pt x="62467" y="31464"/>
                      <a:pt x="62467" y="70276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2" name="Полилиния: фигура 631">
                <a:extLst>
                  <a:ext uri="{FF2B5EF4-FFF2-40B4-BE49-F238E27FC236}">
                    <a16:creationId xmlns:a16="http://schemas.microsoft.com/office/drawing/2014/main" id="{E019E00D-6171-48F3-B5E7-4FC86D81FC0F}"/>
                  </a:ext>
                </a:extLst>
              </p:cNvPr>
              <p:cNvSpPr/>
              <p:nvPr/>
            </p:nvSpPr>
            <p:spPr>
              <a:xfrm rot="-2700000">
                <a:off x="10169063" y="5403718"/>
                <a:ext cx="62466" cy="140551"/>
              </a:xfrm>
              <a:custGeom>
                <a:avLst/>
                <a:gdLst>
                  <a:gd name="connsiteX0" fmla="*/ 62466 w 62466"/>
                  <a:gd name="connsiteY0" fmla="*/ 70276 h 140551"/>
                  <a:gd name="connsiteX1" fmla="*/ 31233 w 62466"/>
                  <a:gd name="connsiteY1" fmla="*/ 140551 h 140551"/>
                  <a:gd name="connsiteX2" fmla="*/ 0 w 62466"/>
                  <a:gd name="connsiteY2" fmla="*/ 70276 h 140551"/>
                  <a:gd name="connsiteX3" fmla="*/ 31233 w 62466"/>
                  <a:gd name="connsiteY3" fmla="*/ 0 h 140551"/>
                  <a:gd name="connsiteX4" fmla="*/ 62466 w 62466"/>
                  <a:gd name="connsiteY4" fmla="*/ 70276 h 14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66" h="140551">
                    <a:moveTo>
                      <a:pt x="62466" y="70276"/>
                    </a:moveTo>
                    <a:cubicBezTo>
                      <a:pt x="62466" y="109088"/>
                      <a:pt x="48483" y="140551"/>
                      <a:pt x="31233" y="140551"/>
                    </a:cubicBezTo>
                    <a:cubicBezTo>
                      <a:pt x="13984" y="140551"/>
                      <a:pt x="0" y="109088"/>
                      <a:pt x="0" y="70276"/>
                    </a:cubicBezTo>
                    <a:cubicBezTo>
                      <a:pt x="0" y="31464"/>
                      <a:pt x="13984" y="0"/>
                      <a:pt x="31233" y="0"/>
                    </a:cubicBezTo>
                    <a:cubicBezTo>
                      <a:pt x="48483" y="0"/>
                      <a:pt x="62466" y="31464"/>
                      <a:pt x="62466" y="70276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3" name="Полилиния: фигура 632">
                <a:extLst>
                  <a:ext uri="{FF2B5EF4-FFF2-40B4-BE49-F238E27FC236}">
                    <a16:creationId xmlns:a16="http://schemas.microsoft.com/office/drawing/2014/main" id="{BDFBAC94-03B5-4939-BA2D-FB7465760554}"/>
                  </a:ext>
                </a:extLst>
              </p:cNvPr>
              <p:cNvSpPr/>
              <p:nvPr/>
            </p:nvSpPr>
            <p:spPr>
              <a:xfrm>
                <a:off x="10087878" y="5544540"/>
                <a:ext cx="140550" cy="62467"/>
              </a:xfrm>
              <a:custGeom>
                <a:avLst/>
                <a:gdLst>
                  <a:gd name="connsiteX0" fmla="*/ 140551 w 140550"/>
                  <a:gd name="connsiteY0" fmla="*/ 31234 h 62467"/>
                  <a:gd name="connsiteX1" fmla="*/ 70275 w 140550"/>
                  <a:gd name="connsiteY1" fmla="*/ 62468 h 62467"/>
                  <a:gd name="connsiteX2" fmla="*/ 0 w 140550"/>
                  <a:gd name="connsiteY2" fmla="*/ 31234 h 62467"/>
                  <a:gd name="connsiteX3" fmla="*/ 70275 w 140550"/>
                  <a:gd name="connsiteY3" fmla="*/ 0 h 62467"/>
                  <a:gd name="connsiteX4" fmla="*/ 140551 w 140550"/>
                  <a:gd name="connsiteY4" fmla="*/ 31234 h 6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50" h="62467">
                    <a:moveTo>
                      <a:pt x="140551" y="31234"/>
                    </a:moveTo>
                    <a:cubicBezTo>
                      <a:pt x="140551" y="48484"/>
                      <a:pt x="109088" y="62468"/>
                      <a:pt x="70275" y="62468"/>
                    </a:cubicBezTo>
                    <a:cubicBezTo>
                      <a:pt x="31463" y="62468"/>
                      <a:pt x="0" y="48484"/>
                      <a:pt x="0" y="31234"/>
                    </a:cubicBezTo>
                    <a:cubicBezTo>
                      <a:pt x="0" y="13984"/>
                      <a:pt x="31463" y="0"/>
                      <a:pt x="70275" y="0"/>
                    </a:cubicBezTo>
                    <a:cubicBezTo>
                      <a:pt x="109088" y="0"/>
                      <a:pt x="140551" y="13984"/>
                      <a:pt x="140551" y="31234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634" name="Рисунок 4" descr="Семь небольших маргаритки">
            <a:extLst>
              <a:ext uri="{FF2B5EF4-FFF2-40B4-BE49-F238E27FC236}">
                <a16:creationId xmlns:a16="http://schemas.microsoft.com/office/drawing/2014/main" id="{27D02543-07CA-437F-9850-41AD0270D875}"/>
              </a:ext>
            </a:extLst>
          </p:cNvPr>
          <p:cNvGrpSpPr/>
          <p:nvPr/>
        </p:nvGrpSpPr>
        <p:grpSpPr>
          <a:xfrm>
            <a:off x="5567153" y="4867275"/>
            <a:ext cx="1078966" cy="1078996"/>
            <a:chOff x="10087878" y="5361561"/>
            <a:chExt cx="554861" cy="554876"/>
          </a:xfrm>
        </p:grpSpPr>
        <p:sp>
          <p:nvSpPr>
            <p:cNvPr id="635" name="Полилиния: фигура 634">
              <a:extLst>
                <a:ext uri="{FF2B5EF4-FFF2-40B4-BE49-F238E27FC236}">
                  <a16:creationId xmlns:a16="http://schemas.microsoft.com/office/drawing/2014/main" id="{25088620-915B-4C61-A4F2-8748DB414DD8}"/>
                </a:ext>
              </a:extLst>
            </p:cNvPr>
            <p:cNvSpPr/>
            <p:nvPr/>
          </p:nvSpPr>
          <p:spPr>
            <a:xfrm>
              <a:off x="10255238" y="5528923"/>
              <a:ext cx="93700" cy="93701"/>
            </a:xfrm>
            <a:custGeom>
              <a:avLst/>
              <a:gdLst>
                <a:gd name="connsiteX0" fmla="*/ 93701 w 93700"/>
                <a:gd name="connsiteY0" fmla="*/ 46851 h 93701"/>
                <a:gd name="connsiteX1" fmla="*/ 46850 w 93700"/>
                <a:gd name="connsiteY1" fmla="*/ 93702 h 93701"/>
                <a:gd name="connsiteX2" fmla="*/ 0 w 93700"/>
                <a:gd name="connsiteY2" fmla="*/ 46851 h 93701"/>
                <a:gd name="connsiteX3" fmla="*/ 46850 w 93700"/>
                <a:gd name="connsiteY3" fmla="*/ 0 h 93701"/>
                <a:gd name="connsiteX4" fmla="*/ 93701 w 93700"/>
                <a:gd name="connsiteY4" fmla="*/ 46851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00" h="93701">
                  <a:moveTo>
                    <a:pt x="93701" y="46851"/>
                  </a:moveTo>
                  <a:cubicBezTo>
                    <a:pt x="93701" y="72726"/>
                    <a:pt x="72725" y="93702"/>
                    <a:pt x="46850" y="93702"/>
                  </a:cubicBezTo>
                  <a:cubicBezTo>
                    <a:pt x="20976" y="93702"/>
                    <a:pt x="0" y="72726"/>
                    <a:pt x="0" y="46851"/>
                  </a:cubicBezTo>
                  <a:cubicBezTo>
                    <a:pt x="0" y="20976"/>
                    <a:pt x="20976" y="0"/>
                    <a:pt x="46850" y="0"/>
                  </a:cubicBezTo>
                  <a:cubicBezTo>
                    <a:pt x="72725" y="0"/>
                    <a:pt x="93701" y="20976"/>
                    <a:pt x="93701" y="46851"/>
                  </a:cubicBezTo>
                  <a:close/>
                </a:path>
              </a:pathLst>
            </a:custGeom>
            <a:solidFill>
              <a:schemeClr val="accent2"/>
            </a:solidFill>
            <a:ln w="4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636" name="Рисунок 4" descr="Семь небольших маргаритки">
              <a:extLst>
                <a:ext uri="{FF2B5EF4-FFF2-40B4-BE49-F238E27FC236}">
                  <a16:creationId xmlns:a16="http://schemas.microsoft.com/office/drawing/2014/main" id="{F867E522-B4DE-4E18-8C42-B82361AB595C}"/>
                </a:ext>
              </a:extLst>
            </p:cNvPr>
            <p:cNvGrpSpPr/>
            <p:nvPr/>
          </p:nvGrpSpPr>
          <p:grpSpPr>
            <a:xfrm>
              <a:off x="10087878" y="5361561"/>
              <a:ext cx="554861" cy="554876"/>
              <a:chOff x="10087878" y="5361561"/>
              <a:chExt cx="554861" cy="554876"/>
            </a:xfrm>
            <a:solidFill>
              <a:srgbClr val="D8D8D8"/>
            </a:solidFill>
          </p:grpSpPr>
          <p:sp>
            <p:nvSpPr>
              <p:cNvPr id="637" name="Полилиния: фигура 636">
                <a:extLst>
                  <a:ext uri="{FF2B5EF4-FFF2-40B4-BE49-F238E27FC236}">
                    <a16:creationId xmlns:a16="http://schemas.microsoft.com/office/drawing/2014/main" id="{666CF1DD-9207-4D53-B186-44D76306E0C7}"/>
                  </a:ext>
                </a:extLst>
              </p:cNvPr>
              <p:cNvSpPr/>
              <p:nvPr/>
            </p:nvSpPr>
            <p:spPr>
              <a:xfrm rot="-2700000">
                <a:off x="10130021" y="5646312"/>
                <a:ext cx="140549" cy="62467"/>
              </a:xfrm>
              <a:custGeom>
                <a:avLst/>
                <a:gdLst>
                  <a:gd name="connsiteX0" fmla="*/ 140550 w 140549"/>
                  <a:gd name="connsiteY0" fmla="*/ 31234 h 62467"/>
                  <a:gd name="connsiteX1" fmla="*/ 70275 w 140549"/>
                  <a:gd name="connsiteY1" fmla="*/ 62467 h 62467"/>
                  <a:gd name="connsiteX2" fmla="*/ 0 w 140549"/>
                  <a:gd name="connsiteY2" fmla="*/ 31234 h 62467"/>
                  <a:gd name="connsiteX3" fmla="*/ 70275 w 140549"/>
                  <a:gd name="connsiteY3" fmla="*/ 0 h 62467"/>
                  <a:gd name="connsiteX4" fmla="*/ 140550 w 140549"/>
                  <a:gd name="connsiteY4" fmla="*/ 31234 h 6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49" h="62467">
                    <a:moveTo>
                      <a:pt x="140550" y="31234"/>
                    </a:moveTo>
                    <a:cubicBezTo>
                      <a:pt x="140550" y="48484"/>
                      <a:pt x="109086" y="62467"/>
                      <a:pt x="70275" y="62467"/>
                    </a:cubicBezTo>
                    <a:cubicBezTo>
                      <a:pt x="31463" y="62467"/>
                      <a:pt x="0" y="48484"/>
                      <a:pt x="0" y="31234"/>
                    </a:cubicBezTo>
                    <a:cubicBezTo>
                      <a:pt x="0" y="13984"/>
                      <a:pt x="31463" y="0"/>
                      <a:pt x="70275" y="0"/>
                    </a:cubicBezTo>
                    <a:cubicBezTo>
                      <a:pt x="109086" y="0"/>
                      <a:pt x="140550" y="13984"/>
                      <a:pt x="140550" y="31234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8" name="Полилиния: фигура 637">
                <a:extLst>
                  <a:ext uri="{FF2B5EF4-FFF2-40B4-BE49-F238E27FC236}">
                    <a16:creationId xmlns:a16="http://schemas.microsoft.com/office/drawing/2014/main" id="{785B9980-7D95-4176-94CD-25CEE74B63ED}"/>
                  </a:ext>
                </a:extLst>
              </p:cNvPr>
              <p:cNvSpPr/>
              <p:nvPr/>
            </p:nvSpPr>
            <p:spPr>
              <a:xfrm>
                <a:off x="10270855" y="5649429"/>
                <a:ext cx="62467" cy="140552"/>
              </a:xfrm>
              <a:custGeom>
                <a:avLst/>
                <a:gdLst>
                  <a:gd name="connsiteX0" fmla="*/ 62467 w 62467"/>
                  <a:gd name="connsiteY0" fmla="*/ 70276 h 140552"/>
                  <a:gd name="connsiteX1" fmla="*/ 31234 w 62467"/>
                  <a:gd name="connsiteY1" fmla="*/ 140553 h 140552"/>
                  <a:gd name="connsiteX2" fmla="*/ 0 w 62467"/>
                  <a:gd name="connsiteY2" fmla="*/ 70276 h 140552"/>
                  <a:gd name="connsiteX3" fmla="*/ 31234 w 62467"/>
                  <a:gd name="connsiteY3" fmla="*/ 0 h 140552"/>
                  <a:gd name="connsiteX4" fmla="*/ 62467 w 62467"/>
                  <a:gd name="connsiteY4" fmla="*/ 70276 h 14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67" h="140552">
                    <a:moveTo>
                      <a:pt x="62467" y="70276"/>
                    </a:moveTo>
                    <a:cubicBezTo>
                      <a:pt x="62467" y="109089"/>
                      <a:pt x="48483" y="140553"/>
                      <a:pt x="31234" y="140553"/>
                    </a:cubicBezTo>
                    <a:cubicBezTo>
                      <a:pt x="13984" y="140553"/>
                      <a:pt x="0" y="109089"/>
                      <a:pt x="0" y="70276"/>
                    </a:cubicBezTo>
                    <a:cubicBezTo>
                      <a:pt x="0" y="31464"/>
                      <a:pt x="13984" y="0"/>
                      <a:pt x="31234" y="0"/>
                    </a:cubicBezTo>
                    <a:cubicBezTo>
                      <a:pt x="48483" y="0"/>
                      <a:pt x="62467" y="31464"/>
                      <a:pt x="62467" y="70276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39" name="Полилиния: фигура 638">
                <a:extLst>
                  <a:ext uri="{FF2B5EF4-FFF2-40B4-BE49-F238E27FC236}">
                    <a16:creationId xmlns:a16="http://schemas.microsoft.com/office/drawing/2014/main" id="{D0E3C87B-7774-47E5-B541-BCE623D1887C}"/>
                  </a:ext>
                </a:extLst>
              </p:cNvPr>
              <p:cNvSpPr/>
              <p:nvPr/>
            </p:nvSpPr>
            <p:spPr>
              <a:xfrm rot="-2700000">
                <a:off x="10372612" y="5607275"/>
                <a:ext cx="62466" cy="140551"/>
              </a:xfrm>
              <a:custGeom>
                <a:avLst/>
                <a:gdLst>
                  <a:gd name="connsiteX0" fmla="*/ 62467 w 62466"/>
                  <a:gd name="connsiteY0" fmla="*/ 70276 h 140551"/>
                  <a:gd name="connsiteX1" fmla="*/ 31233 w 62466"/>
                  <a:gd name="connsiteY1" fmla="*/ 140551 h 140551"/>
                  <a:gd name="connsiteX2" fmla="*/ 0 w 62466"/>
                  <a:gd name="connsiteY2" fmla="*/ 70276 h 140551"/>
                  <a:gd name="connsiteX3" fmla="*/ 31233 w 62466"/>
                  <a:gd name="connsiteY3" fmla="*/ 0 h 140551"/>
                  <a:gd name="connsiteX4" fmla="*/ 62467 w 62466"/>
                  <a:gd name="connsiteY4" fmla="*/ 70276 h 14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66" h="140551">
                    <a:moveTo>
                      <a:pt x="62467" y="70276"/>
                    </a:moveTo>
                    <a:cubicBezTo>
                      <a:pt x="62467" y="109088"/>
                      <a:pt x="48483" y="140551"/>
                      <a:pt x="31233" y="140551"/>
                    </a:cubicBezTo>
                    <a:cubicBezTo>
                      <a:pt x="13984" y="140551"/>
                      <a:pt x="0" y="109088"/>
                      <a:pt x="0" y="70276"/>
                    </a:cubicBezTo>
                    <a:cubicBezTo>
                      <a:pt x="0" y="31464"/>
                      <a:pt x="13984" y="0"/>
                      <a:pt x="31233" y="0"/>
                    </a:cubicBezTo>
                    <a:cubicBezTo>
                      <a:pt x="48483" y="0"/>
                      <a:pt x="62467" y="31464"/>
                      <a:pt x="62467" y="70276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0" name="Полилиния: фигура 639">
                <a:extLst>
                  <a:ext uri="{FF2B5EF4-FFF2-40B4-BE49-F238E27FC236}">
                    <a16:creationId xmlns:a16="http://schemas.microsoft.com/office/drawing/2014/main" id="{9CF6AFC5-5E47-4C59-9FA2-8483E436570C}"/>
                  </a:ext>
                </a:extLst>
              </p:cNvPr>
              <p:cNvSpPr/>
              <p:nvPr/>
            </p:nvSpPr>
            <p:spPr>
              <a:xfrm>
                <a:off x="10375742" y="5544540"/>
                <a:ext cx="140550" cy="62467"/>
              </a:xfrm>
              <a:custGeom>
                <a:avLst/>
                <a:gdLst>
                  <a:gd name="connsiteX0" fmla="*/ 140551 w 140550"/>
                  <a:gd name="connsiteY0" fmla="*/ 31234 h 62467"/>
                  <a:gd name="connsiteX1" fmla="*/ 70275 w 140550"/>
                  <a:gd name="connsiteY1" fmla="*/ 62468 h 62467"/>
                  <a:gd name="connsiteX2" fmla="*/ 0 w 140550"/>
                  <a:gd name="connsiteY2" fmla="*/ 31234 h 62467"/>
                  <a:gd name="connsiteX3" fmla="*/ 70275 w 140550"/>
                  <a:gd name="connsiteY3" fmla="*/ 0 h 62467"/>
                  <a:gd name="connsiteX4" fmla="*/ 140551 w 140550"/>
                  <a:gd name="connsiteY4" fmla="*/ 31234 h 6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50" h="62467">
                    <a:moveTo>
                      <a:pt x="140551" y="31234"/>
                    </a:moveTo>
                    <a:cubicBezTo>
                      <a:pt x="140551" y="48484"/>
                      <a:pt x="109087" y="62468"/>
                      <a:pt x="70275" y="62468"/>
                    </a:cubicBezTo>
                    <a:cubicBezTo>
                      <a:pt x="31463" y="62468"/>
                      <a:pt x="0" y="48484"/>
                      <a:pt x="0" y="31234"/>
                    </a:cubicBezTo>
                    <a:cubicBezTo>
                      <a:pt x="0" y="13984"/>
                      <a:pt x="31463" y="0"/>
                      <a:pt x="70275" y="0"/>
                    </a:cubicBezTo>
                    <a:cubicBezTo>
                      <a:pt x="109087" y="0"/>
                      <a:pt x="140551" y="13984"/>
                      <a:pt x="140551" y="31234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1" name="Полилиния: фигура 640">
                <a:extLst>
                  <a:ext uri="{FF2B5EF4-FFF2-40B4-BE49-F238E27FC236}">
                    <a16:creationId xmlns:a16="http://schemas.microsoft.com/office/drawing/2014/main" id="{4104F416-F254-48A1-A525-71E3EAF98C33}"/>
                  </a:ext>
                </a:extLst>
              </p:cNvPr>
              <p:cNvSpPr/>
              <p:nvPr/>
            </p:nvSpPr>
            <p:spPr>
              <a:xfrm rot="-2700000">
                <a:off x="10333571" y="5442765"/>
                <a:ext cx="140549" cy="62467"/>
              </a:xfrm>
              <a:custGeom>
                <a:avLst/>
                <a:gdLst>
                  <a:gd name="connsiteX0" fmla="*/ 140550 w 140549"/>
                  <a:gd name="connsiteY0" fmla="*/ 31234 h 62467"/>
                  <a:gd name="connsiteX1" fmla="*/ 70275 w 140549"/>
                  <a:gd name="connsiteY1" fmla="*/ 62467 h 62467"/>
                  <a:gd name="connsiteX2" fmla="*/ 0 w 140549"/>
                  <a:gd name="connsiteY2" fmla="*/ 31234 h 62467"/>
                  <a:gd name="connsiteX3" fmla="*/ 70275 w 140549"/>
                  <a:gd name="connsiteY3" fmla="*/ 0 h 62467"/>
                  <a:gd name="connsiteX4" fmla="*/ 140550 w 140549"/>
                  <a:gd name="connsiteY4" fmla="*/ 31234 h 6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49" h="62467">
                    <a:moveTo>
                      <a:pt x="140550" y="31234"/>
                    </a:moveTo>
                    <a:cubicBezTo>
                      <a:pt x="140550" y="48483"/>
                      <a:pt x="109086" y="62467"/>
                      <a:pt x="70275" y="62467"/>
                    </a:cubicBezTo>
                    <a:cubicBezTo>
                      <a:pt x="31463" y="62467"/>
                      <a:pt x="0" y="48483"/>
                      <a:pt x="0" y="31234"/>
                    </a:cubicBezTo>
                    <a:cubicBezTo>
                      <a:pt x="0" y="13984"/>
                      <a:pt x="31463" y="0"/>
                      <a:pt x="70275" y="0"/>
                    </a:cubicBezTo>
                    <a:cubicBezTo>
                      <a:pt x="109086" y="0"/>
                      <a:pt x="140550" y="13984"/>
                      <a:pt x="140550" y="31234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2" name="Полилиния: фигура 641">
                <a:extLst>
                  <a:ext uri="{FF2B5EF4-FFF2-40B4-BE49-F238E27FC236}">
                    <a16:creationId xmlns:a16="http://schemas.microsoft.com/office/drawing/2014/main" id="{3DCB5884-842F-4D49-9287-2B881DB6E5FB}"/>
                  </a:ext>
                </a:extLst>
              </p:cNvPr>
              <p:cNvSpPr/>
              <p:nvPr/>
            </p:nvSpPr>
            <p:spPr>
              <a:xfrm>
                <a:off x="10270855" y="5361561"/>
                <a:ext cx="62467" cy="140552"/>
              </a:xfrm>
              <a:custGeom>
                <a:avLst/>
                <a:gdLst>
                  <a:gd name="connsiteX0" fmla="*/ 62467 w 62467"/>
                  <a:gd name="connsiteY0" fmla="*/ 70276 h 140552"/>
                  <a:gd name="connsiteX1" fmla="*/ 31234 w 62467"/>
                  <a:gd name="connsiteY1" fmla="*/ 140553 h 140552"/>
                  <a:gd name="connsiteX2" fmla="*/ 0 w 62467"/>
                  <a:gd name="connsiteY2" fmla="*/ 70276 h 140552"/>
                  <a:gd name="connsiteX3" fmla="*/ 31234 w 62467"/>
                  <a:gd name="connsiteY3" fmla="*/ 0 h 140552"/>
                  <a:gd name="connsiteX4" fmla="*/ 62467 w 62467"/>
                  <a:gd name="connsiteY4" fmla="*/ 70276 h 14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67" h="140552">
                    <a:moveTo>
                      <a:pt x="62467" y="70276"/>
                    </a:moveTo>
                    <a:cubicBezTo>
                      <a:pt x="62467" y="109089"/>
                      <a:pt x="48483" y="140553"/>
                      <a:pt x="31234" y="140553"/>
                    </a:cubicBezTo>
                    <a:cubicBezTo>
                      <a:pt x="13984" y="140553"/>
                      <a:pt x="0" y="109089"/>
                      <a:pt x="0" y="70276"/>
                    </a:cubicBezTo>
                    <a:cubicBezTo>
                      <a:pt x="0" y="31464"/>
                      <a:pt x="13984" y="0"/>
                      <a:pt x="31234" y="0"/>
                    </a:cubicBezTo>
                    <a:cubicBezTo>
                      <a:pt x="48483" y="0"/>
                      <a:pt x="62467" y="31464"/>
                      <a:pt x="62467" y="70276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3" name="Полилиния: фигура 642">
                <a:extLst>
                  <a:ext uri="{FF2B5EF4-FFF2-40B4-BE49-F238E27FC236}">
                    <a16:creationId xmlns:a16="http://schemas.microsoft.com/office/drawing/2014/main" id="{CA3C307B-4278-4709-9205-3A714A84FEC6}"/>
                  </a:ext>
                </a:extLst>
              </p:cNvPr>
              <p:cNvSpPr/>
              <p:nvPr/>
            </p:nvSpPr>
            <p:spPr>
              <a:xfrm rot="-2700000">
                <a:off x="10169063" y="5403718"/>
                <a:ext cx="62466" cy="140551"/>
              </a:xfrm>
              <a:custGeom>
                <a:avLst/>
                <a:gdLst>
                  <a:gd name="connsiteX0" fmla="*/ 62466 w 62466"/>
                  <a:gd name="connsiteY0" fmla="*/ 70276 h 140551"/>
                  <a:gd name="connsiteX1" fmla="*/ 31233 w 62466"/>
                  <a:gd name="connsiteY1" fmla="*/ 140551 h 140551"/>
                  <a:gd name="connsiteX2" fmla="*/ 0 w 62466"/>
                  <a:gd name="connsiteY2" fmla="*/ 70276 h 140551"/>
                  <a:gd name="connsiteX3" fmla="*/ 31233 w 62466"/>
                  <a:gd name="connsiteY3" fmla="*/ 0 h 140551"/>
                  <a:gd name="connsiteX4" fmla="*/ 62466 w 62466"/>
                  <a:gd name="connsiteY4" fmla="*/ 70276 h 14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66" h="140551">
                    <a:moveTo>
                      <a:pt x="62466" y="70276"/>
                    </a:moveTo>
                    <a:cubicBezTo>
                      <a:pt x="62466" y="109088"/>
                      <a:pt x="48483" y="140551"/>
                      <a:pt x="31233" y="140551"/>
                    </a:cubicBezTo>
                    <a:cubicBezTo>
                      <a:pt x="13984" y="140551"/>
                      <a:pt x="0" y="109088"/>
                      <a:pt x="0" y="70276"/>
                    </a:cubicBezTo>
                    <a:cubicBezTo>
                      <a:pt x="0" y="31464"/>
                      <a:pt x="13984" y="0"/>
                      <a:pt x="31233" y="0"/>
                    </a:cubicBezTo>
                    <a:cubicBezTo>
                      <a:pt x="48483" y="0"/>
                      <a:pt x="62466" y="31464"/>
                      <a:pt x="62466" y="70276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4" name="Полилиния: фигура 643">
                <a:extLst>
                  <a:ext uri="{FF2B5EF4-FFF2-40B4-BE49-F238E27FC236}">
                    <a16:creationId xmlns:a16="http://schemas.microsoft.com/office/drawing/2014/main" id="{A6F317D4-F6C8-47B2-A16F-9F6D119DF735}"/>
                  </a:ext>
                </a:extLst>
              </p:cNvPr>
              <p:cNvSpPr/>
              <p:nvPr/>
            </p:nvSpPr>
            <p:spPr>
              <a:xfrm>
                <a:off x="10087878" y="5544540"/>
                <a:ext cx="140550" cy="62467"/>
              </a:xfrm>
              <a:custGeom>
                <a:avLst/>
                <a:gdLst>
                  <a:gd name="connsiteX0" fmla="*/ 140551 w 140550"/>
                  <a:gd name="connsiteY0" fmla="*/ 31234 h 62467"/>
                  <a:gd name="connsiteX1" fmla="*/ 70275 w 140550"/>
                  <a:gd name="connsiteY1" fmla="*/ 62468 h 62467"/>
                  <a:gd name="connsiteX2" fmla="*/ 0 w 140550"/>
                  <a:gd name="connsiteY2" fmla="*/ 31234 h 62467"/>
                  <a:gd name="connsiteX3" fmla="*/ 70275 w 140550"/>
                  <a:gd name="connsiteY3" fmla="*/ 0 h 62467"/>
                  <a:gd name="connsiteX4" fmla="*/ 140551 w 140550"/>
                  <a:gd name="connsiteY4" fmla="*/ 31234 h 6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50" h="62467">
                    <a:moveTo>
                      <a:pt x="140551" y="31234"/>
                    </a:moveTo>
                    <a:cubicBezTo>
                      <a:pt x="140551" y="48484"/>
                      <a:pt x="109088" y="62468"/>
                      <a:pt x="70275" y="62468"/>
                    </a:cubicBezTo>
                    <a:cubicBezTo>
                      <a:pt x="31463" y="62468"/>
                      <a:pt x="0" y="48484"/>
                      <a:pt x="0" y="31234"/>
                    </a:cubicBezTo>
                    <a:cubicBezTo>
                      <a:pt x="0" y="13984"/>
                      <a:pt x="31463" y="0"/>
                      <a:pt x="70275" y="0"/>
                    </a:cubicBezTo>
                    <a:cubicBezTo>
                      <a:pt x="109088" y="0"/>
                      <a:pt x="140551" y="13984"/>
                      <a:pt x="140551" y="31234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  <p:grpSp>
        <p:nvGrpSpPr>
          <p:cNvPr id="645" name="Рисунок 4" descr="Семь небольших маргаритки">
            <a:extLst>
              <a:ext uri="{FF2B5EF4-FFF2-40B4-BE49-F238E27FC236}">
                <a16:creationId xmlns:a16="http://schemas.microsoft.com/office/drawing/2014/main" id="{8AC31F63-B485-4FBE-8CE3-E7897E33B687}"/>
              </a:ext>
            </a:extLst>
          </p:cNvPr>
          <p:cNvGrpSpPr/>
          <p:nvPr/>
        </p:nvGrpSpPr>
        <p:grpSpPr>
          <a:xfrm>
            <a:off x="7156618" y="4867275"/>
            <a:ext cx="1078966" cy="1078996"/>
            <a:chOff x="10087878" y="5361561"/>
            <a:chExt cx="554861" cy="554876"/>
          </a:xfrm>
        </p:grpSpPr>
        <p:sp>
          <p:nvSpPr>
            <p:cNvPr id="646" name="Полилиния: фигура 645">
              <a:extLst>
                <a:ext uri="{FF2B5EF4-FFF2-40B4-BE49-F238E27FC236}">
                  <a16:creationId xmlns:a16="http://schemas.microsoft.com/office/drawing/2014/main" id="{4749CA79-8AE0-4E84-B918-B6D8AC66C824}"/>
                </a:ext>
              </a:extLst>
            </p:cNvPr>
            <p:cNvSpPr/>
            <p:nvPr/>
          </p:nvSpPr>
          <p:spPr>
            <a:xfrm>
              <a:off x="10255238" y="5528923"/>
              <a:ext cx="93700" cy="93701"/>
            </a:xfrm>
            <a:custGeom>
              <a:avLst/>
              <a:gdLst>
                <a:gd name="connsiteX0" fmla="*/ 93701 w 93700"/>
                <a:gd name="connsiteY0" fmla="*/ 46851 h 93701"/>
                <a:gd name="connsiteX1" fmla="*/ 46850 w 93700"/>
                <a:gd name="connsiteY1" fmla="*/ 93702 h 93701"/>
                <a:gd name="connsiteX2" fmla="*/ 0 w 93700"/>
                <a:gd name="connsiteY2" fmla="*/ 46851 h 93701"/>
                <a:gd name="connsiteX3" fmla="*/ 46850 w 93700"/>
                <a:gd name="connsiteY3" fmla="*/ 0 h 93701"/>
                <a:gd name="connsiteX4" fmla="*/ 93701 w 93700"/>
                <a:gd name="connsiteY4" fmla="*/ 46851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00" h="93701">
                  <a:moveTo>
                    <a:pt x="93701" y="46851"/>
                  </a:moveTo>
                  <a:cubicBezTo>
                    <a:pt x="93701" y="72726"/>
                    <a:pt x="72725" y="93702"/>
                    <a:pt x="46850" y="93702"/>
                  </a:cubicBezTo>
                  <a:cubicBezTo>
                    <a:pt x="20976" y="93702"/>
                    <a:pt x="0" y="72726"/>
                    <a:pt x="0" y="46851"/>
                  </a:cubicBezTo>
                  <a:cubicBezTo>
                    <a:pt x="0" y="20976"/>
                    <a:pt x="20976" y="0"/>
                    <a:pt x="46850" y="0"/>
                  </a:cubicBezTo>
                  <a:cubicBezTo>
                    <a:pt x="72725" y="0"/>
                    <a:pt x="93701" y="20976"/>
                    <a:pt x="93701" y="46851"/>
                  </a:cubicBezTo>
                  <a:close/>
                </a:path>
              </a:pathLst>
            </a:custGeom>
            <a:solidFill>
              <a:schemeClr val="accent2"/>
            </a:solidFill>
            <a:ln w="400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ru-RU"/>
            </a:p>
          </p:txBody>
        </p:sp>
        <p:grpSp>
          <p:nvGrpSpPr>
            <p:cNvPr id="647" name="Рисунок 4" descr="Семь небольших маргаритки">
              <a:extLst>
                <a:ext uri="{FF2B5EF4-FFF2-40B4-BE49-F238E27FC236}">
                  <a16:creationId xmlns:a16="http://schemas.microsoft.com/office/drawing/2014/main" id="{2509C361-402D-49FD-96EB-618B44DCD4AE}"/>
                </a:ext>
              </a:extLst>
            </p:cNvPr>
            <p:cNvGrpSpPr/>
            <p:nvPr/>
          </p:nvGrpSpPr>
          <p:grpSpPr>
            <a:xfrm>
              <a:off x="10087878" y="5361561"/>
              <a:ext cx="554861" cy="554876"/>
              <a:chOff x="10087878" y="5361561"/>
              <a:chExt cx="554861" cy="554876"/>
            </a:xfrm>
            <a:solidFill>
              <a:srgbClr val="D8D8D8"/>
            </a:solidFill>
          </p:grpSpPr>
          <p:sp>
            <p:nvSpPr>
              <p:cNvPr id="648" name="Полилиния: фигура 647">
                <a:extLst>
                  <a:ext uri="{FF2B5EF4-FFF2-40B4-BE49-F238E27FC236}">
                    <a16:creationId xmlns:a16="http://schemas.microsoft.com/office/drawing/2014/main" id="{8AF385BA-A1C3-405D-BBBE-5150837E9007}"/>
                  </a:ext>
                </a:extLst>
              </p:cNvPr>
              <p:cNvSpPr/>
              <p:nvPr/>
            </p:nvSpPr>
            <p:spPr>
              <a:xfrm rot="-2700000">
                <a:off x="10130021" y="5646312"/>
                <a:ext cx="140549" cy="62467"/>
              </a:xfrm>
              <a:custGeom>
                <a:avLst/>
                <a:gdLst>
                  <a:gd name="connsiteX0" fmla="*/ 140550 w 140549"/>
                  <a:gd name="connsiteY0" fmla="*/ 31234 h 62467"/>
                  <a:gd name="connsiteX1" fmla="*/ 70275 w 140549"/>
                  <a:gd name="connsiteY1" fmla="*/ 62467 h 62467"/>
                  <a:gd name="connsiteX2" fmla="*/ 0 w 140549"/>
                  <a:gd name="connsiteY2" fmla="*/ 31234 h 62467"/>
                  <a:gd name="connsiteX3" fmla="*/ 70275 w 140549"/>
                  <a:gd name="connsiteY3" fmla="*/ 0 h 62467"/>
                  <a:gd name="connsiteX4" fmla="*/ 140550 w 140549"/>
                  <a:gd name="connsiteY4" fmla="*/ 31234 h 6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49" h="62467">
                    <a:moveTo>
                      <a:pt x="140550" y="31234"/>
                    </a:moveTo>
                    <a:cubicBezTo>
                      <a:pt x="140550" y="48484"/>
                      <a:pt x="109086" y="62467"/>
                      <a:pt x="70275" y="62467"/>
                    </a:cubicBezTo>
                    <a:cubicBezTo>
                      <a:pt x="31463" y="62467"/>
                      <a:pt x="0" y="48484"/>
                      <a:pt x="0" y="31234"/>
                    </a:cubicBezTo>
                    <a:cubicBezTo>
                      <a:pt x="0" y="13984"/>
                      <a:pt x="31463" y="0"/>
                      <a:pt x="70275" y="0"/>
                    </a:cubicBezTo>
                    <a:cubicBezTo>
                      <a:pt x="109086" y="0"/>
                      <a:pt x="140550" y="13984"/>
                      <a:pt x="140550" y="31234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49" name="Полилиния: фигура 648">
                <a:extLst>
                  <a:ext uri="{FF2B5EF4-FFF2-40B4-BE49-F238E27FC236}">
                    <a16:creationId xmlns:a16="http://schemas.microsoft.com/office/drawing/2014/main" id="{9E37770F-8C67-4C73-931A-A00EE0F1E858}"/>
                  </a:ext>
                </a:extLst>
              </p:cNvPr>
              <p:cNvSpPr/>
              <p:nvPr/>
            </p:nvSpPr>
            <p:spPr>
              <a:xfrm>
                <a:off x="10270855" y="5649429"/>
                <a:ext cx="62467" cy="140552"/>
              </a:xfrm>
              <a:custGeom>
                <a:avLst/>
                <a:gdLst>
                  <a:gd name="connsiteX0" fmla="*/ 62467 w 62467"/>
                  <a:gd name="connsiteY0" fmla="*/ 70276 h 140552"/>
                  <a:gd name="connsiteX1" fmla="*/ 31234 w 62467"/>
                  <a:gd name="connsiteY1" fmla="*/ 140553 h 140552"/>
                  <a:gd name="connsiteX2" fmla="*/ 0 w 62467"/>
                  <a:gd name="connsiteY2" fmla="*/ 70276 h 140552"/>
                  <a:gd name="connsiteX3" fmla="*/ 31234 w 62467"/>
                  <a:gd name="connsiteY3" fmla="*/ 0 h 140552"/>
                  <a:gd name="connsiteX4" fmla="*/ 62467 w 62467"/>
                  <a:gd name="connsiteY4" fmla="*/ 70276 h 14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67" h="140552">
                    <a:moveTo>
                      <a:pt x="62467" y="70276"/>
                    </a:moveTo>
                    <a:cubicBezTo>
                      <a:pt x="62467" y="109089"/>
                      <a:pt x="48483" y="140553"/>
                      <a:pt x="31234" y="140553"/>
                    </a:cubicBezTo>
                    <a:cubicBezTo>
                      <a:pt x="13984" y="140553"/>
                      <a:pt x="0" y="109089"/>
                      <a:pt x="0" y="70276"/>
                    </a:cubicBezTo>
                    <a:cubicBezTo>
                      <a:pt x="0" y="31464"/>
                      <a:pt x="13984" y="0"/>
                      <a:pt x="31234" y="0"/>
                    </a:cubicBezTo>
                    <a:cubicBezTo>
                      <a:pt x="48483" y="0"/>
                      <a:pt x="62467" y="31464"/>
                      <a:pt x="62467" y="70276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0" name="Полилиния: фигура 649">
                <a:extLst>
                  <a:ext uri="{FF2B5EF4-FFF2-40B4-BE49-F238E27FC236}">
                    <a16:creationId xmlns:a16="http://schemas.microsoft.com/office/drawing/2014/main" id="{0F3C377E-9F09-467B-A3E7-F399FD1494C3}"/>
                  </a:ext>
                </a:extLst>
              </p:cNvPr>
              <p:cNvSpPr/>
              <p:nvPr/>
            </p:nvSpPr>
            <p:spPr>
              <a:xfrm rot="-2700000">
                <a:off x="10372612" y="5607275"/>
                <a:ext cx="62466" cy="140551"/>
              </a:xfrm>
              <a:custGeom>
                <a:avLst/>
                <a:gdLst>
                  <a:gd name="connsiteX0" fmla="*/ 62467 w 62466"/>
                  <a:gd name="connsiteY0" fmla="*/ 70276 h 140551"/>
                  <a:gd name="connsiteX1" fmla="*/ 31233 w 62466"/>
                  <a:gd name="connsiteY1" fmla="*/ 140551 h 140551"/>
                  <a:gd name="connsiteX2" fmla="*/ 0 w 62466"/>
                  <a:gd name="connsiteY2" fmla="*/ 70276 h 140551"/>
                  <a:gd name="connsiteX3" fmla="*/ 31233 w 62466"/>
                  <a:gd name="connsiteY3" fmla="*/ 0 h 140551"/>
                  <a:gd name="connsiteX4" fmla="*/ 62467 w 62466"/>
                  <a:gd name="connsiteY4" fmla="*/ 70276 h 14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66" h="140551">
                    <a:moveTo>
                      <a:pt x="62467" y="70276"/>
                    </a:moveTo>
                    <a:cubicBezTo>
                      <a:pt x="62467" y="109088"/>
                      <a:pt x="48483" y="140551"/>
                      <a:pt x="31233" y="140551"/>
                    </a:cubicBezTo>
                    <a:cubicBezTo>
                      <a:pt x="13984" y="140551"/>
                      <a:pt x="0" y="109088"/>
                      <a:pt x="0" y="70276"/>
                    </a:cubicBezTo>
                    <a:cubicBezTo>
                      <a:pt x="0" y="31464"/>
                      <a:pt x="13984" y="0"/>
                      <a:pt x="31233" y="0"/>
                    </a:cubicBezTo>
                    <a:cubicBezTo>
                      <a:pt x="48483" y="0"/>
                      <a:pt x="62467" y="31464"/>
                      <a:pt x="62467" y="70276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1" name="Полилиния: фигура 650">
                <a:extLst>
                  <a:ext uri="{FF2B5EF4-FFF2-40B4-BE49-F238E27FC236}">
                    <a16:creationId xmlns:a16="http://schemas.microsoft.com/office/drawing/2014/main" id="{482D95E1-CA25-40D0-969B-3288D462D8FD}"/>
                  </a:ext>
                </a:extLst>
              </p:cNvPr>
              <p:cNvSpPr/>
              <p:nvPr/>
            </p:nvSpPr>
            <p:spPr>
              <a:xfrm>
                <a:off x="10375742" y="5544540"/>
                <a:ext cx="140550" cy="62467"/>
              </a:xfrm>
              <a:custGeom>
                <a:avLst/>
                <a:gdLst>
                  <a:gd name="connsiteX0" fmla="*/ 140551 w 140550"/>
                  <a:gd name="connsiteY0" fmla="*/ 31234 h 62467"/>
                  <a:gd name="connsiteX1" fmla="*/ 70275 w 140550"/>
                  <a:gd name="connsiteY1" fmla="*/ 62468 h 62467"/>
                  <a:gd name="connsiteX2" fmla="*/ 0 w 140550"/>
                  <a:gd name="connsiteY2" fmla="*/ 31234 h 62467"/>
                  <a:gd name="connsiteX3" fmla="*/ 70275 w 140550"/>
                  <a:gd name="connsiteY3" fmla="*/ 0 h 62467"/>
                  <a:gd name="connsiteX4" fmla="*/ 140551 w 140550"/>
                  <a:gd name="connsiteY4" fmla="*/ 31234 h 6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50" h="62467">
                    <a:moveTo>
                      <a:pt x="140551" y="31234"/>
                    </a:moveTo>
                    <a:cubicBezTo>
                      <a:pt x="140551" y="48484"/>
                      <a:pt x="109087" y="62468"/>
                      <a:pt x="70275" y="62468"/>
                    </a:cubicBezTo>
                    <a:cubicBezTo>
                      <a:pt x="31463" y="62468"/>
                      <a:pt x="0" y="48484"/>
                      <a:pt x="0" y="31234"/>
                    </a:cubicBezTo>
                    <a:cubicBezTo>
                      <a:pt x="0" y="13984"/>
                      <a:pt x="31463" y="0"/>
                      <a:pt x="70275" y="0"/>
                    </a:cubicBezTo>
                    <a:cubicBezTo>
                      <a:pt x="109087" y="0"/>
                      <a:pt x="140551" y="13984"/>
                      <a:pt x="140551" y="31234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2" name="Полилиния: фигура 651">
                <a:extLst>
                  <a:ext uri="{FF2B5EF4-FFF2-40B4-BE49-F238E27FC236}">
                    <a16:creationId xmlns:a16="http://schemas.microsoft.com/office/drawing/2014/main" id="{367C1D54-70D4-4488-8332-265B3FFB2FD4}"/>
                  </a:ext>
                </a:extLst>
              </p:cNvPr>
              <p:cNvSpPr/>
              <p:nvPr/>
            </p:nvSpPr>
            <p:spPr>
              <a:xfrm rot="-2700000">
                <a:off x="10333571" y="5442765"/>
                <a:ext cx="140549" cy="62467"/>
              </a:xfrm>
              <a:custGeom>
                <a:avLst/>
                <a:gdLst>
                  <a:gd name="connsiteX0" fmla="*/ 140550 w 140549"/>
                  <a:gd name="connsiteY0" fmla="*/ 31234 h 62467"/>
                  <a:gd name="connsiteX1" fmla="*/ 70275 w 140549"/>
                  <a:gd name="connsiteY1" fmla="*/ 62467 h 62467"/>
                  <a:gd name="connsiteX2" fmla="*/ 0 w 140549"/>
                  <a:gd name="connsiteY2" fmla="*/ 31234 h 62467"/>
                  <a:gd name="connsiteX3" fmla="*/ 70275 w 140549"/>
                  <a:gd name="connsiteY3" fmla="*/ 0 h 62467"/>
                  <a:gd name="connsiteX4" fmla="*/ 140550 w 140549"/>
                  <a:gd name="connsiteY4" fmla="*/ 31234 h 6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49" h="62467">
                    <a:moveTo>
                      <a:pt x="140550" y="31234"/>
                    </a:moveTo>
                    <a:cubicBezTo>
                      <a:pt x="140550" y="48483"/>
                      <a:pt x="109086" y="62467"/>
                      <a:pt x="70275" y="62467"/>
                    </a:cubicBezTo>
                    <a:cubicBezTo>
                      <a:pt x="31463" y="62467"/>
                      <a:pt x="0" y="48483"/>
                      <a:pt x="0" y="31234"/>
                    </a:cubicBezTo>
                    <a:cubicBezTo>
                      <a:pt x="0" y="13984"/>
                      <a:pt x="31463" y="0"/>
                      <a:pt x="70275" y="0"/>
                    </a:cubicBezTo>
                    <a:cubicBezTo>
                      <a:pt x="109086" y="0"/>
                      <a:pt x="140550" y="13984"/>
                      <a:pt x="140550" y="31234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3" name="Полилиния: фигура 652">
                <a:extLst>
                  <a:ext uri="{FF2B5EF4-FFF2-40B4-BE49-F238E27FC236}">
                    <a16:creationId xmlns:a16="http://schemas.microsoft.com/office/drawing/2014/main" id="{1B092C94-91F1-4992-BBE5-CC8A87CC83A5}"/>
                  </a:ext>
                </a:extLst>
              </p:cNvPr>
              <p:cNvSpPr/>
              <p:nvPr/>
            </p:nvSpPr>
            <p:spPr>
              <a:xfrm>
                <a:off x="10270855" y="5361561"/>
                <a:ext cx="62467" cy="140552"/>
              </a:xfrm>
              <a:custGeom>
                <a:avLst/>
                <a:gdLst>
                  <a:gd name="connsiteX0" fmla="*/ 62467 w 62467"/>
                  <a:gd name="connsiteY0" fmla="*/ 70276 h 140552"/>
                  <a:gd name="connsiteX1" fmla="*/ 31234 w 62467"/>
                  <a:gd name="connsiteY1" fmla="*/ 140553 h 140552"/>
                  <a:gd name="connsiteX2" fmla="*/ 0 w 62467"/>
                  <a:gd name="connsiteY2" fmla="*/ 70276 h 140552"/>
                  <a:gd name="connsiteX3" fmla="*/ 31234 w 62467"/>
                  <a:gd name="connsiteY3" fmla="*/ 0 h 140552"/>
                  <a:gd name="connsiteX4" fmla="*/ 62467 w 62467"/>
                  <a:gd name="connsiteY4" fmla="*/ 70276 h 140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67" h="140552">
                    <a:moveTo>
                      <a:pt x="62467" y="70276"/>
                    </a:moveTo>
                    <a:cubicBezTo>
                      <a:pt x="62467" y="109089"/>
                      <a:pt x="48483" y="140553"/>
                      <a:pt x="31234" y="140553"/>
                    </a:cubicBezTo>
                    <a:cubicBezTo>
                      <a:pt x="13984" y="140553"/>
                      <a:pt x="0" y="109089"/>
                      <a:pt x="0" y="70276"/>
                    </a:cubicBezTo>
                    <a:cubicBezTo>
                      <a:pt x="0" y="31464"/>
                      <a:pt x="13984" y="0"/>
                      <a:pt x="31234" y="0"/>
                    </a:cubicBezTo>
                    <a:cubicBezTo>
                      <a:pt x="48483" y="0"/>
                      <a:pt x="62467" y="31464"/>
                      <a:pt x="62467" y="70276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4" name="Полилиния: фигура 653">
                <a:extLst>
                  <a:ext uri="{FF2B5EF4-FFF2-40B4-BE49-F238E27FC236}">
                    <a16:creationId xmlns:a16="http://schemas.microsoft.com/office/drawing/2014/main" id="{73DE7DC5-D1F7-45BE-A8C9-A49EF4E4A69D}"/>
                  </a:ext>
                </a:extLst>
              </p:cNvPr>
              <p:cNvSpPr/>
              <p:nvPr/>
            </p:nvSpPr>
            <p:spPr>
              <a:xfrm rot="-2700000">
                <a:off x="10169063" y="5403718"/>
                <a:ext cx="62466" cy="140551"/>
              </a:xfrm>
              <a:custGeom>
                <a:avLst/>
                <a:gdLst>
                  <a:gd name="connsiteX0" fmla="*/ 62466 w 62466"/>
                  <a:gd name="connsiteY0" fmla="*/ 70276 h 140551"/>
                  <a:gd name="connsiteX1" fmla="*/ 31233 w 62466"/>
                  <a:gd name="connsiteY1" fmla="*/ 140551 h 140551"/>
                  <a:gd name="connsiteX2" fmla="*/ 0 w 62466"/>
                  <a:gd name="connsiteY2" fmla="*/ 70276 h 140551"/>
                  <a:gd name="connsiteX3" fmla="*/ 31233 w 62466"/>
                  <a:gd name="connsiteY3" fmla="*/ 0 h 140551"/>
                  <a:gd name="connsiteX4" fmla="*/ 62466 w 62466"/>
                  <a:gd name="connsiteY4" fmla="*/ 70276 h 140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2466" h="140551">
                    <a:moveTo>
                      <a:pt x="62466" y="70276"/>
                    </a:moveTo>
                    <a:cubicBezTo>
                      <a:pt x="62466" y="109088"/>
                      <a:pt x="48483" y="140551"/>
                      <a:pt x="31233" y="140551"/>
                    </a:cubicBezTo>
                    <a:cubicBezTo>
                      <a:pt x="13984" y="140551"/>
                      <a:pt x="0" y="109088"/>
                      <a:pt x="0" y="70276"/>
                    </a:cubicBezTo>
                    <a:cubicBezTo>
                      <a:pt x="0" y="31464"/>
                      <a:pt x="13984" y="0"/>
                      <a:pt x="31233" y="0"/>
                    </a:cubicBezTo>
                    <a:cubicBezTo>
                      <a:pt x="48483" y="0"/>
                      <a:pt x="62466" y="31464"/>
                      <a:pt x="62466" y="70276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  <p:sp>
            <p:nvSpPr>
              <p:cNvPr id="655" name="Полилиния: фигура 654">
                <a:extLst>
                  <a:ext uri="{FF2B5EF4-FFF2-40B4-BE49-F238E27FC236}">
                    <a16:creationId xmlns:a16="http://schemas.microsoft.com/office/drawing/2014/main" id="{2C44B51C-E828-48C6-A293-7D21EBF90E97}"/>
                  </a:ext>
                </a:extLst>
              </p:cNvPr>
              <p:cNvSpPr/>
              <p:nvPr/>
            </p:nvSpPr>
            <p:spPr>
              <a:xfrm>
                <a:off x="10087878" y="5544540"/>
                <a:ext cx="140550" cy="62467"/>
              </a:xfrm>
              <a:custGeom>
                <a:avLst/>
                <a:gdLst>
                  <a:gd name="connsiteX0" fmla="*/ 140551 w 140550"/>
                  <a:gd name="connsiteY0" fmla="*/ 31234 h 62467"/>
                  <a:gd name="connsiteX1" fmla="*/ 70275 w 140550"/>
                  <a:gd name="connsiteY1" fmla="*/ 62468 h 62467"/>
                  <a:gd name="connsiteX2" fmla="*/ 0 w 140550"/>
                  <a:gd name="connsiteY2" fmla="*/ 31234 h 62467"/>
                  <a:gd name="connsiteX3" fmla="*/ 70275 w 140550"/>
                  <a:gd name="connsiteY3" fmla="*/ 0 h 62467"/>
                  <a:gd name="connsiteX4" fmla="*/ 140551 w 140550"/>
                  <a:gd name="connsiteY4" fmla="*/ 31234 h 62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50" h="62467">
                    <a:moveTo>
                      <a:pt x="140551" y="31234"/>
                    </a:moveTo>
                    <a:cubicBezTo>
                      <a:pt x="140551" y="48484"/>
                      <a:pt x="109088" y="62468"/>
                      <a:pt x="70275" y="62468"/>
                    </a:cubicBezTo>
                    <a:cubicBezTo>
                      <a:pt x="31463" y="62468"/>
                      <a:pt x="0" y="48484"/>
                      <a:pt x="0" y="31234"/>
                    </a:cubicBezTo>
                    <a:cubicBezTo>
                      <a:pt x="0" y="13984"/>
                      <a:pt x="31463" y="0"/>
                      <a:pt x="70275" y="0"/>
                    </a:cubicBezTo>
                    <a:cubicBezTo>
                      <a:pt x="109088" y="0"/>
                      <a:pt x="140551" y="13984"/>
                      <a:pt x="140551" y="31234"/>
                    </a:cubicBezTo>
                    <a:close/>
                  </a:path>
                </a:pathLst>
              </a:custGeom>
              <a:solidFill>
                <a:srgbClr val="D8D8D8"/>
              </a:solidFill>
              <a:ln w="400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ru-RU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84945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7B72CCF-3FB6-6D50-C6AF-1B5D9969A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229" y="704850"/>
            <a:ext cx="10755085" cy="838200"/>
          </a:xfrm>
        </p:spPr>
        <p:txBody>
          <a:bodyPr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прототипа сайта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7E661E-E4A7-477B-B4AB-29AA6F90A36A}"/>
              </a:ext>
            </a:extLst>
          </p:cNvPr>
          <p:cNvSpPr txBox="1"/>
          <p:nvPr/>
        </p:nvSpPr>
        <p:spPr>
          <a:xfrm>
            <a:off x="1174312" y="1885950"/>
            <a:ext cx="8351710" cy="36009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indent="450000" algn="just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Разработка заголовка;</a:t>
            </a:r>
          </a:p>
          <a:p>
            <a:pPr lvl="0" indent="450000" algn="just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Разработка меню;</a:t>
            </a:r>
          </a:p>
          <a:p>
            <a:pPr lvl="0" indent="450000" algn="just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каталога товаров;</a:t>
            </a:r>
          </a:p>
          <a:p>
            <a:pPr lvl="0" indent="450000" algn="just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страницы «О нас»;</a:t>
            </a:r>
          </a:p>
          <a:p>
            <a:pPr lvl="0" indent="450000" algn="just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раздела с полезными советами по ухаживанию за цветами;</a:t>
            </a:r>
          </a:p>
          <a:p>
            <a:pPr lvl="0" indent="450000" algn="just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страницы «Доставка»;</a:t>
            </a:r>
          </a:p>
          <a:p>
            <a:pPr lvl="0" indent="450000" algn="just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подвала.</a:t>
            </a:r>
          </a:p>
          <a:p>
            <a:endParaRPr lang="ru-RU" dirty="0"/>
          </a:p>
        </p:txBody>
      </p:sp>
      <p:pic>
        <p:nvPicPr>
          <p:cNvPr id="6" name="Рисунок 5" descr="Фигура органическое натуральное угла">
            <a:extLst>
              <a:ext uri="{FF2B5EF4-FFF2-40B4-BE49-F238E27FC236}">
                <a16:creationId xmlns:a16="http://schemas.microsoft.com/office/drawing/2014/main" id="{8635C792-B129-425E-BE25-D030D48541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609" t="45217"/>
          <a:stretch/>
        </p:blipFill>
        <p:spPr>
          <a:xfrm>
            <a:off x="8143874" y="3933824"/>
            <a:ext cx="4048125" cy="2400301"/>
          </a:xfrm>
          <a:prstGeom prst="rect">
            <a:avLst/>
          </a:prstGeom>
        </p:spPr>
      </p:pic>
      <p:pic>
        <p:nvPicPr>
          <p:cNvPr id="8" name="Рисунок 7" descr="Фигура органическое натуральное угла">
            <a:extLst>
              <a:ext uri="{FF2B5EF4-FFF2-40B4-BE49-F238E27FC236}">
                <a16:creationId xmlns:a16="http://schemas.microsoft.com/office/drawing/2014/main" id="{3A6092EF-F4CE-4683-875B-77ADB99CEE8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0417" t="44444"/>
          <a:stretch/>
        </p:blipFill>
        <p:spPr>
          <a:xfrm rot="10800000">
            <a:off x="0" y="0"/>
            <a:ext cx="368617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25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31F1C-33BF-4FA0-B694-5C9A3F41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304072"/>
          </a:xfrm>
        </p:spPr>
        <p:txBody>
          <a:bodyPr/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заголовка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E45E294D-3675-4B26-8F40-788EC8AE4FF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7280" y="3032949"/>
            <a:ext cx="10869950" cy="144222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4E18EA-3706-4D0E-B3CB-B717EAE4BD18}"/>
              </a:ext>
            </a:extLst>
          </p:cNvPr>
          <p:cNvSpPr txBox="1"/>
          <p:nvPr/>
        </p:nvSpPr>
        <p:spPr>
          <a:xfrm>
            <a:off x="1688550" y="4944044"/>
            <a:ext cx="3047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главную страницу</a:t>
            </a:r>
          </a:p>
        </p:txBody>
      </p: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4259F66D-CFAD-4781-B426-CE8F50EEA181}"/>
              </a:ext>
            </a:extLst>
          </p:cNvPr>
          <p:cNvCxnSpPr>
            <a:cxnSpLocks/>
          </p:cNvCxnSpPr>
          <p:nvPr/>
        </p:nvCxnSpPr>
        <p:spPr>
          <a:xfrm flipH="1" flipV="1">
            <a:off x="3048000" y="4010025"/>
            <a:ext cx="66675" cy="828675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D575CF54-B71B-4004-B8BF-6DE897132AB8}"/>
              </a:ext>
            </a:extLst>
          </p:cNvPr>
          <p:cNvCxnSpPr>
            <a:cxnSpLocks/>
          </p:cNvCxnSpPr>
          <p:nvPr/>
        </p:nvCxnSpPr>
        <p:spPr>
          <a:xfrm>
            <a:off x="5332769" y="2654331"/>
            <a:ext cx="0" cy="70008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422609E-1B22-4B86-B125-C11B1465F7E2}"/>
              </a:ext>
            </a:extLst>
          </p:cNvPr>
          <p:cNvSpPr txBox="1"/>
          <p:nvPr/>
        </p:nvSpPr>
        <p:spPr>
          <a:xfrm>
            <a:off x="3530070" y="2194750"/>
            <a:ext cx="3833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магазин на карте «2ГИС»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459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31F1C-33BF-4FA0-B694-5C9A3F419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304072"/>
          </a:xfrm>
        </p:spPr>
        <p:txBody>
          <a:bodyPr/>
          <a:lstStyle/>
          <a:p>
            <a:pPr algn="ctr"/>
            <a:r>
              <a:rPr lang="ru-RU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Разработка меню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4E18EA-3706-4D0E-B3CB-B717EAE4BD18}"/>
              </a:ext>
            </a:extLst>
          </p:cNvPr>
          <p:cNvSpPr txBox="1"/>
          <p:nvPr/>
        </p:nvSpPr>
        <p:spPr>
          <a:xfrm>
            <a:off x="2002129" y="4850941"/>
            <a:ext cx="2226225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главную страницу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22609E-1B22-4B86-B125-C11B1465F7E2}"/>
              </a:ext>
            </a:extLst>
          </p:cNvPr>
          <p:cNvSpPr txBox="1"/>
          <p:nvPr/>
        </p:nvSpPr>
        <p:spPr>
          <a:xfrm>
            <a:off x="3271047" y="1832945"/>
            <a:ext cx="2869433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страницу с информацией о магазине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8B070D92-887A-4457-AFE9-2FC12ED0946D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1783" r="1"/>
          <a:stretch/>
        </p:blipFill>
        <p:spPr bwMode="auto">
          <a:xfrm>
            <a:off x="1375706" y="3429000"/>
            <a:ext cx="9440587" cy="76210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4259F66D-CFAD-4781-B426-CE8F50EEA181}"/>
              </a:ext>
            </a:extLst>
          </p:cNvPr>
          <p:cNvCxnSpPr>
            <a:cxnSpLocks/>
          </p:cNvCxnSpPr>
          <p:nvPr/>
        </p:nvCxnSpPr>
        <p:spPr>
          <a:xfrm flipV="1">
            <a:off x="3017522" y="4128762"/>
            <a:ext cx="97720" cy="722179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D575CF54-B71B-4004-B8BF-6DE897132AB8}"/>
              </a:ext>
            </a:extLst>
          </p:cNvPr>
          <p:cNvCxnSpPr>
            <a:cxnSpLocks/>
          </p:cNvCxnSpPr>
          <p:nvPr/>
        </p:nvCxnSpPr>
        <p:spPr>
          <a:xfrm>
            <a:off x="4597439" y="2728914"/>
            <a:ext cx="0" cy="774669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38D3615-BD08-4F91-98E2-FB2C4B12F7ED}"/>
              </a:ext>
            </a:extLst>
          </p:cNvPr>
          <p:cNvSpPr txBox="1"/>
          <p:nvPr/>
        </p:nvSpPr>
        <p:spPr>
          <a:xfrm>
            <a:off x="6110001" y="4891192"/>
            <a:ext cx="3124200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 страницу с рекомендациями по уходу за цветами</a:t>
            </a:r>
          </a:p>
        </p:txBody>
      </p:sp>
      <p:cxnSp>
        <p:nvCxnSpPr>
          <p:cNvPr id="19" name="Прямая со стрелкой 18">
            <a:extLst>
              <a:ext uri="{FF2B5EF4-FFF2-40B4-BE49-F238E27FC236}">
                <a16:creationId xmlns:a16="http://schemas.microsoft.com/office/drawing/2014/main" id="{C026ABCD-E854-49A6-B3EE-963707886942}"/>
              </a:ext>
            </a:extLst>
          </p:cNvPr>
          <p:cNvCxnSpPr>
            <a:cxnSpLocks/>
          </p:cNvCxnSpPr>
          <p:nvPr/>
        </p:nvCxnSpPr>
        <p:spPr>
          <a:xfrm flipH="1" flipV="1">
            <a:off x="6791892" y="4066420"/>
            <a:ext cx="83253" cy="846865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C12BDF7-5AF4-4820-9CC7-879580369E56}"/>
              </a:ext>
            </a:extLst>
          </p:cNvPr>
          <p:cNvSpPr txBox="1"/>
          <p:nvPr/>
        </p:nvSpPr>
        <p:spPr>
          <a:xfrm>
            <a:off x="7644262" y="1802429"/>
            <a:ext cx="3019353" cy="873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Ссылка на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страницу с информацией о доставке</a:t>
            </a: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81894757-56F1-43A7-9202-287158F10D57}"/>
              </a:ext>
            </a:extLst>
          </p:cNvPr>
          <p:cNvCxnSpPr>
            <a:cxnSpLocks/>
          </p:cNvCxnSpPr>
          <p:nvPr/>
        </p:nvCxnSpPr>
        <p:spPr>
          <a:xfrm flipH="1">
            <a:off x="8700800" y="2712635"/>
            <a:ext cx="125739" cy="79094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135772"/>
      </p:ext>
    </p:extLst>
  </p:cSld>
  <p:clrMapOvr>
    <a:masterClrMapping/>
  </p:clrMapOvr>
</p:sld>
</file>

<file path=ppt/theme/theme1.xml><?xml version="1.0" encoding="utf-8"?>
<a:theme xmlns:a="http://schemas.openxmlformats.org/drawingml/2006/main" name="Ретро">
  <a:themeElements>
    <a:clrScheme name="Ретро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Ретр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Ретр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908</TotalTime>
  <Words>401</Words>
  <Application>Microsoft Office PowerPoint</Application>
  <PresentationFormat>Широкоэкранный</PresentationFormat>
  <Paragraphs>58</Paragraphs>
  <Slides>16</Slides>
  <Notes>1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0" baseType="lpstr">
      <vt:lpstr>Calibri</vt:lpstr>
      <vt:lpstr>Calibri Light</vt:lpstr>
      <vt:lpstr>Times New Roman</vt:lpstr>
      <vt:lpstr>Ретро</vt:lpstr>
      <vt:lpstr>РАЗРАБОТКА ПРОТОТИПА САЙТА ДЛЯ ЦВЕТОЧНОГО МАГАЗИНА</vt:lpstr>
      <vt:lpstr>ВВЕДЕНИЕ</vt:lpstr>
      <vt:lpstr>Цель и задачи курсового проекта</vt:lpstr>
      <vt:lpstr>Анализ предметной области</vt:lpstr>
      <vt:lpstr>Обоснование выбора инструментальных средств </vt:lpstr>
      <vt:lpstr>Разработка технического задания</vt:lpstr>
      <vt:lpstr>Разработка прототипа сайта</vt:lpstr>
      <vt:lpstr>Разработка заголовка</vt:lpstr>
      <vt:lpstr>Разработка меню</vt:lpstr>
      <vt:lpstr>Разработка каталога товаров</vt:lpstr>
      <vt:lpstr>Разработка страницы «О нас»</vt:lpstr>
      <vt:lpstr>Разработка раздела с советами по ухаживанию за цветами</vt:lpstr>
      <vt:lpstr>Разработка страницы «Доставка»</vt:lpstr>
      <vt:lpstr>Разработка подвала</vt:lpstr>
      <vt:lpstr>Прототип сайта для цветочного магазина</vt:lpstr>
      <vt:lpstr>ЗАКЛЮЧЕНИЕ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Департамент образования и науки Ханты-Мансийского автономного округа – Югры БЮДЖЕТНОЕ УЧРЕЖДЕНИЕ ПРОФЕССИОНАЛЬНОГО ОБРАЗОВАНИЯ ХАНТЫ-МАНСИЙСКОГО АВТОНОМНОГО ОКРУГА – ЮГРЫ «ЮГОРСКИЙ ПОЛИТЕХНИЧЕСКИЙ КОЛЛЕДЖ»</dc:title>
  <dc:creator>Елизавета</dc:creator>
  <cp:lastModifiedBy>mlzw mlzw</cp:lastModifiedBy>
  <cp:revision>58</cp:revision>
  <dcterms:created xsi:type="dcterms:W3CDTF">2023-03-20T15:42:17Z</dcterms:created>
  <dcterms:modified xsi:type="dcterms:W3CDTF">2025-12-17T12:51:26Z</dcterms:modified>
</cp:coreProperties>
</file>